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59" r:id="rId6"/>
    <p:sldId id="261" r:id="rId7"/>
    <p:sldId id="262" r:id="rId8"/>
    <p:sldId id="271" r:id="rId9"/>
    <p:sldId id="263" r:id="rId10"/>
    <p:sldId id="264" r:id="rId11"/>
    <p:sldId id="272" r:id="rId12"/>
    <p:sldId id="273" r:id="rId13"/>
    <p:sldId id="265" r:id="rId14"/>
    <p:sldId id="266" r:id="rId15"/>
    <p:sldId id="274" r:id="rId16"/>
    <p:sldId id="275" r:id="rId17"/>
    <p:sldId id="276" r:id="rId18"/>
    <p:sldId id="267" r:id="rId19"/>
    <p:sldId id="268" r:id="rId20"/>
    <p:sldId id="277" r:id="rId21"/>
    <p:sldId id="278" r:id="rId22"/>
    <p:sldId id="269" r:id="rId23"/>
    <p:sldId id="270" r:id="rId24"/>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BF2"/>
    <a:srgbClr val="FFFFFF"/>
    <a:srgbClr val="E6D5D7"/>
    <a:srgbClr val="010101"/>
    <a:srgbClr val="FF004E"/>
    <a:srgbClr val="39F3ED"/>
    <a:srgbClr val="FCFFFC"/>
    <a:srgbClr val="3BCCD2"/>
    <a:srgbClr val="3ACCD2"/>
    <a:srgbClr val="DC3A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48" autoAdjust="0"/>
    <p:restoredTop sz="94660"/>
  </p:normalViewPr>
  <p:slideViewPr>
    <p:cSldViewPr snapToGrid="0" showGuides="1">
      <p:cViewPr>
        <p:scale>
          <a:sx n="75" d="100"/>
          <a:sy n="75" d="100"/>
        </p:scale>
        <p:origin x="1446" y="8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6E721-F8A0-4CAC-B881-BABDACEBEB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F028E02C-9CF5-4C2C-83EA-995DC00B11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E3735B52-D1B7-423F-B465-90F426C8DDC7}"/>
              </a:ext>
            </a:extLst>
          </p:cNvPr>
          <p:cNvSpPr>
            <a:spLocks noGrp="1"/>
          </p:cNvSpPr>
          <p:nvPr>
            <p:ph type="dt" sz="half" idx="10"/>
          </p:nvPr>
        </p:nvSpPr>
        <p:spPr/>
        <p:txBody>
          <a:bodyPr/>
          <a:lstStyle/>
          <a:p>
            <a:fld id="{6B0A1B7A-91B1-4EA3-8D94-1D6395D918C9}" type="datetimeFigureOut">
              <a:rPr lang="vi-VN" smtClean="0"/>
              <a:t>07/06/2024</a:t>
            </a:fld>
            <a:endParaRPr lang="vi-VN"/>
          </a:p>
        </p:txBody>
      </p:sp>
      <p:sp>
        <p:nvSpPr>
          <p:cNvPr id="5" name="Footer Placeholder 4">
            <a:extLst>
              <a:ext uri="{FF2B5EF4-FFF2-40B4-BE49-F238E27FC236}">
                <a16:creationId xmlns:a16="http://schemas.microsoft.com/office/drawing/2014/main" id="{C1EA1253-7478-4B2D-BBDD-30175C2A34DC}"/>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F684D960-835C-4467-BFAA-F25C13E9EA61}"/>
              </a:ext>
            </a:extLst>
          </p:cNvPr>
          <p:cNvSpPr>
            <a:spLocks noGrp="1"/>
          </p:cNvSpPr>
          <p:nvPr>
            <p:ph type="sldNum" sz="quarter" idx="12"/>
          </p:nvPr>
        </p:nvSpPr>
        <p:spPr/>
        <p:txBody>
          <a:bodyPr/>
          <a:lstStyle/>
          <a:p>
            <a:fld id="{96AD27EE-1B4D-4B31-B1B7-D1747E24E3C8}" type="slidenum">
              <a:rPr lang="vi-VN" smtClean="0"/>
              <a:t>‹#›</a:t>
            </a:fld>
            <a:endParaRPr lang="vi-VN"/>
          </a:p>
        </p:txBody>
      </p:sp>
    </p:spTree>
    <p:extLst>
      <p:ext uri="{BB962C8B-B14F-4D97-AF65-F5344CB8AC3E}">
        <p14:creationId xmlns:p14="http://schemas.microsoft.com/office/powerpoint/2010/main" val="351538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4DE5A-CFBE-43C9-8E1A-F2334D14849C}"/>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C1564DB1-FD82-40E6-8158-2CC071EA80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9A8A4F17-1423-497F-BF0D-504A31A98FD9}"/>
              </a:ext>
            </a:extLst>
          </p:cNvPr>
          <p:cNvSpPr>
            <a:spLocks noGrp="1"/>
          </p:cNvSpPr>
          <p:nvPr>
            <p:ph type="dt" sz="half" idx="10"/>
          </p:nvPr>
        </p:nvSpPr>
        <p:spPr/>
        <p:txBody>
          <a:bodyPr/>
          <a:lstStyle/>
          <a:p>
            <a:fld id="{6B0A1B7A-91B1-4EA3-8D94-1D6395D918C9}" type="datetimeFigureOut">
              <a:rPr lang="vi-VN" smtClean="0"/>
              <a:t>07/06/2024</a:t>
            </a:fld>
            <a:endParaRPr lang="vi-VN"/>
          </a:p>
        </p:txBody>
      </p:sp>
      <p:sp>
        <p:nvSpPr>
          <p:cNvPr id="5" name="Footer Placeholder 4">
            <a:extLst>
              <a:ext uri="{FF2B5EF4-FFF2-40B4-BE49-F238E27FC236}">
                <a16:creationId xmlns:a16="http://schemas.microsoft.com/office/drawing/2014/main" id="{9BBFB09A-4417-4DCE-8E3C-83B475D68D8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13B17C4A-AF38-48A7-A768-C6AE3F8D4ACB}"/>
              </a:ext>
            </a:extLst>
          </p:cNvPr>
          <p:cNvSpPr>
            <a:spLocks noGrp="1"/>
          </p:cNvSpPr>
          <p:nvPr>
            <p:ph type="sldNum" sz="quarter" idx="12"/>
          </p:nvPr>
        </p:nvSpPr>
        <p:spPr/>
        <p:txBody>
          <a:bodyPr/>
          <a:lstStyle/>
          <a:p>
            <a:fld id="{96AD27EE-1B4D-4B31-B1B7-D1747E24E3C8}" type="slidenum">
              <a:rPr lang="vi-VN" smtClean="0"/>
              <a:t>‹#›</a:t>
            </a:fld>
            <a:endParaRPr lang="vi-VN"/>
          </a:p>
        </p:txBody>
      </p:sp>
    </p:spTree>
    <p:extLst>
      <p:ext uri="{BB962C8B-B14F-4D97-AF65-F5344CB8AC3E}">
        <p14:creationId xmlns:p14="http://schemas.microsoft.com/office/powerpoint/2010/main" val="2094428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08E9F-5B30-4A75-8613-5FE978B9DD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ED476709-09CB-44AA-9FD1-948A091E5D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3E48AF8-3FEB-46B5-884A-21A8F3DCE081}"/>
              </a:ext>
            </a:extLst>
          </p:cNvPr>
          <p:cNvSpPr>
            <a:spLocks noGrp="1"/>
          </p:cNvSpPr>
          <p:nvPr>
            <p:ph type="dt" sz="half" idx="10"/>
          </p:nvPr>
        </p:nvSpPr>
        <p:spPr/>
        <p:txBody>
          <a:bodyPr/>
          <a:lstStyle/>
          <a:p>
            <a:fld id="{6B0A1B7A-91B1-4EA3-8D94-1D6395D918C9}" type="datetimeFigureOut">
              <a:rPr lang="vi-VN" smtClean="0"/>
              <a:t>07/06/2024</a:t>
            </a:fld>
            <a:endParaRPr lang="vi-VN"/>
          </a:p>
        </p:txBody>
      </p:sp>
      <p:sp>
        <p:nvSpPr>
          <p:cNvPr id="5" name="Footer Placeholder 4">
            <a:extLst>
              <a:ext uri="{FF2B5EF4-FFF2-40B4-BE49-F238E27FC236}">
                <a16:creationId xmlns:a16="http://schemas.microsoft.com/office/drawing/2014/main" id="{8A745BC5-2176-442C-AB1F-4446B4C58EFE}"/>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1804DB63-2694-4BBE-AAE1-C93C8A6992E7}"/>
              </a:ext>
            </a:extLst>
          </p:cNvPr>
          <p:cNvSpPr>
            <a:spLocks noGrp="1"/>
          </p:cNvSpPr>
          <p:nvPr>
            <p:ph type="sldNum" sz="quarter" idx="12"/>
          </p:nvPr>
        </p:nvSpPr>
        <p:spPr/>
        <p:txBody>
          <a:bodyPr/>
          <a:lstStyle/>
          <a:p>
            <a:fld id="{96AD27EE-1B4D-4B31-B1B7-D1747E24E3C8}" type="slidenum">
              <a:rPr lang="vi-VN" smtClean="0"/>
              <a:t>‹#›</a:t>
            </a:fld>
            <a:endParaRPr lang="vi-VN"/>
          </a:p>
        </p:txBody>
      </p:sp>
    </p:spTree>
    <p:extLst>
      <p:ext uri="{BB962C8B-B14F-4D97-AF65-F5344CB8AC3E}">
        <p14:creationId xmlns:p14="http://schemas.microsoft.com/office/powerpoint/2010/main" val="1102716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F15C-F293-4922-A8AD-FF631C90E8F4}"/>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4FC74878-170B-4BBD-9831-DED491CFB9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D44338A-F325-4A9E-98AB-0624DE6203BF}"/>
              </a:ext>
            </a:extLst>
          </p:cNvPr>
          <p:cNvSpPr>
            <a:spLocks noGrp="1"/>
          </p:cNvSpPr>
          <p:nvPr>
            <p:ph type="dt" sz="half" idx="10"/>
          </p:nvPr>
        </p:nvSpPr>
        <p:spPr/>
        <p:txBody>
          <a:bodyPr/>
          <a:lstStyle/>
          <a:p>
            <a:fld id="{6B0A1B7A-91B1-4EA3-8D94-1D6395D918C9}" type="datetimeFigureOut">
              <a:rPr lang="vi-VN" smtClean="0"/>
              <a:t>07/06/2024</a:t>
            </a:fld>
            <a:endParaRPr lang="vi-VN"/>
          </a:p>
        </p:txBody>
      </p:sp>
      <p:sp>
        <p:nvSpPr>
          <p:cNvPr id="5" name="Footer Placeholder 4">
            <a:extLst>
              <a:ext uri="{FF2B5EF4-FFF2-40B4-BE49-F238E27FC236}">
                <a16:creationId xmlns:a16="http://schemas.microsoft.com/office/drawing/2014/main" id="{08E82434-4DFE-4155-9B9F-18337164CE8A}"/>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FC2FEAEB-EAEC-4736-A727-530E5FA17716}"/>
              </a:ext>
            </a:extLst>
          </p:cNvPr>
          <p:cNvSpPr>
            <a:spLocks noGrp="1"/>
          </p:cNvSpPr>
          <p:nvPr>
            <p:ph type="sldNum" sz="quarter" idx="12"/>
          </p:nvPr>
        </p:nvSpPr>
        <p:spPr/>
        <p:txBody>
          <a:bodyPr/>
          <a:lstStyle/>
          <a:p>
            <a:fld id="{96AD27EE-1B4D-4B31-B1B7-D1747E24E3C8}" type="slidenum">
              <a:rPr lang="vi-VN" smtClean="0"/>
              <a:t>‹#›</a:t>
            </a:fld>
            <a:endParaRPr lang="vi-VN"/>
          </a:p>
        </p:txBody>
      </p:sp>
    </p:spTree>
    <p:extLst>
      <p:ext uri="{BB962C8B-B14F-4D97-AF65-F5344CB8AC3E}">
        <p14:creationId xmlns:p14="http://schemas.microsoft.com/office/powerpoint/2010/main" val="273555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24D17-FBA1-4CBD-BA6E-3D92E5A9A8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19D0A610-E5C9-4281-A158-777031F438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7B845D-2E25-4D0D-9E11-647556989C6A}"/>
              </a:ext>
            </a:extLst>
          </p:cNvPr>
          <p:cNvSpPr>
            <a:spLocks noGrp="1"/>
          </p:cNvSpPr>
          <p:nvPr>
            <p:ph type="dt" sz="half" idx="10"/>
          </p:nvPr>
        </p:nvSpPr>
        <p:spPr/>
        <p:txBody>
          <a:bodyPr/>
          <a:lstStyle/>
          <a:p>
            <a:fld id="{6B0A1B7A-91B1-4EA3-8D94-1D6395D918C9}" type="datetimeFigureOut">
              <a:rPr lang="vi-VN" smtClean="0"/>
              <a:t>07/06/2024</a:t>
            </a:fld>
            <a:endParaRPr lang="vi-VN"/>
          </a:p>
        </p:txBody>
      </p:sp>
      <p:sp>
        <p:nvSpPr>
          <p:cNvPr id="5" name="Footer Placeholder 4">
            <a:extLst>
              <a:ext uri="{FF2B5EF4-FFF2-40B4-BE49-F238E27FC236}">
                <a16:creationId xmlns:a16="http://schemas.microsoft.com/office/drawing/2014/main" id="{D89F377F-B01C-4551-8961-FA369E72F165}"/>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C9878B44-6F94-486C-88A6-45D59A90F329}"/>
              </a:ext>
            </a:extLst>
          </p:cNvPr>
          <p:cNvSpPr>
            <a:spLocks noGrp="1"/>
          </p:cNvSpPr>
          <p:nvPr>
            <p:ph type="sldNum" sz="quarter" idx="12"/>
          </p:nvPr>
        </p:nvSpPr>
        <p:spPr/>
        <p:txBody>
          <a:bodyPr/>
          <a:lstStyle/>
          <a:p>
            <a:fld id="{96AD27EE-1B4D-4B31-B1B7-D1747E24E3C8}" type="slidenum">
              <a:rPr lang="vi-VN" smtClean="0"/>
              <a:t>‹#›</a:t>
            </a:fld>
            <a:endParaRPr lang="vi-VN"/>
          </a:p>
        </p:txBody>
      </p:sp>
    </p:spTree>
    <p:extLst>
      <p:ext uri="{BB962C8B-B14F-4D97-AF65-F5344CB8AC3E}">
        <p14:creationId xmlns:p14="http://schemas.microsoft.com/office/powerpoint/2010/main" val="3653877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DF4A-7CF7-4EC8-8DCD-401329A6D887}"/>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84B14503-6483-4A38-94AA-04CED58F0C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B8C9FEC4-7CC1-4195-8E78-184C5E78D2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8924AE06-9D93-4188-80E3-A0EC59BEC73A}"/>
              </a:ext>
            </a:extLst>
          </p:cNvPr>
          <p:cNvSpPr>
            <a:spLocks noGrp="1"/>
          </p:cNvSpPr>
          <p:nvPr>
            <p:ph type="dt" sz="half" idx="10"/>
          </p:nvPr>
        </p:nvSpPr>
        <p:spPr/>
        <p:txBody>
          <a:bodyPr/>
          <a:lstStyle/>
          <a:p>
            <a:fld id="{6B0A1B7A-91B1-4EA3-8D94-1D6395D918C9}" type="datetimeFigureOut">
              <a:rPr lang="vi-VN" smtClean="0"/>
              <a:t>07/06/2024</a:t>
            </a:fld>
            <a:endParaRPr lang="vi-VN"/>
          </a:p>
        </p:txBody>
      </p:sp>
      <p:sp>
        <p:nvSpPr>
          <p:cNvPr id="6" name="Footer Placeholder 5">
            <a:extLst>
              <a:ext uri="{FF2B5EF4-FFF2-40B4-BE49-F238E27FC236}">
                <a16:creationId xmlns:a16="http://schemas.microsoft.com/office/drawing/2014/main" id="{AC411180-5505-4AF7-9F7C-0C5B4DD619AF}"/>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7F9CFC8E-05FD-4C1A-AA6B-47D9DA0F9376}"/>
              </a:ext>
            </a:extLst>
          </p:cNvPr>
          <p:cNvSpPr>
            <a:spLocks noGrp="1"/>
          </p:cNvSpPr>
          <p:nvPr>
            <p:ph type="sldNum" sz="quarter" idx="12"/>
          </p:nvPr>
        </p:nvSpPr>
        <p:spPr/>
        <p:txBody>
          <a:bodyPr/>
          <a:lstStyle/>
          <a:p>
            <a:fld id="{96AD27EE-1B4D-4B31-B1B7-D1747E24E3C8}" type="slidenum">
              <a:rPr lang="vi-VN" smtClean="0"/>
              <a:t>‹#›</a:t>
            </a:fld>
            <a:endParaRPr lang="vi-VN"/>
          </a:p>
        </p:txBody>
      </p:sp>
    </p:spTree>
    <p:extLst>
      <p:ext uri="{BB962C8B-B14F-4D97-AF65-F5344CB8AC3E}">
        <p14:creationId xmlns:p14="http://schemas.microsoft.com/office/powerpoint/2010/main" val="2148104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65F4-A034-4894-9CC9-AD4354EA5B99}"/>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6FBFF781-D842-4572-9838-4663BC934C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77C8A66-9D3A-4376-832D-2CDFD1C6ED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5A0D0B65-0F90-43C1-8CA4-7FD6D4F422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A01AFB-EF52-4C8C-BAF2-E033ADD1A1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6E111575-27CC-41E9-B0D0-59BF931FD3BD}"/>
              </a:ext>
            </a:extLst>
          </p:cNvPr>
          <p:cNvSpPr>
            <a:spLocks noGrp="1"/>
          </p:cNvSpPr>
          <p:nvPr>
            <p:ph type="dt" sz="half" idx="10"/>
          </p:nvPr>
        </p:nvSpPr>
        <p:spPr/>
        <p:txBody>
          <a:bodyPr/>
          <a:lstStyle/>
          <a:p>
            <a:fld id="{6B0A1B7A-91B1-4EA3-8D94-1D6395D918C9}" type="datetimeFigureOut">
              <a:rPr lang="vi-VN" smtClean="0"/>
              <a:t>07/06/2024</a:t>
            </a:fld>
            <a:endParaRPr lang="vi-VN"/>
          </a:p>
        </p:txBody>
      </p:sp>
      <p:sp>
        <p:nvSpPr>
          <p:cNvPr id="8" name="Footer Placeholder 7">
            <a:extLst>
              <a:ext uri="{FF2B5EF4-FFF2-40B4-BE49-F238E27FC236}">
                <a16:creationId xmlns:a16="http://schemas.microsoft.com/office/drawing/2014/main" id="{88460490-A958-4AD4-A07D-F770E058287B}"/>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DF435D4C-B5C7-491F-B9C9-784AF3A1D743}"/>
              </a:ext>
            </a:extLst>
          </p:cNvPr>
          <p:cNvSpPr>
            <a:spLocks noGrp="1"/>
          </p:cNvSpPr>
          <p:nvPr>
            <p:ph type="sldNum" sz="quarter" idx="12"/>
          </p:nvPr>
        </p:nvSpPr>
        <p:spPr/>
        <p:txBody>
          <a:bodyPr/>
          <a:lstStyle/>
          <a:p>
            <a:fld id="{96AD27EE-1B4D-4B31-B1B7-D1747E24E3C8}" type="slidenum">
              <a:rPr lang="vi-VN" smtClean="0"/>
              <a:t>‹#›</a:t>
            </a:fld>
            <a:endParaRPr lang="vi-VN"/>
          </a:p>
        </p:txBody>
      </p:sp>
    </p:spTree>
    <p:extLst>
      <p:ext uri="{BB962C8B-B14F-4D97-AF65-F5344CB8AC3E}">
        <p14:creationId xmlns:p14="http://schemas.microsoft.com/office/powerpoint/2010/main" val="1594460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2ADF2-7A5C-469B-833A-8E25B74D3171}"/>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0384B156-789F-435C-9A1F-2A21F85A623A}"/>
              </a:ext>
            </a:extLst>
          </p:cNvPr>
          <p:cNvSpPr>
            <a:spLocks noGrp="1"/>
          </p:cNvSpPr>
          <p:nvPr>
            <p:ph type="dt" sz="half" idx="10"/>
          </p:nvPr>
        </p:nvSpPr>
        <p:spPr/>
        <p:txBody>
          <a:bodyPr/>
          <a:lstStyle/>
          <a:p>
            <a:fld id="{6B0A1B7A-91B1-4EA3-8D94-1D6395D918C9}" type="datetimeFigureOut">
              <a:rPr lang="vi-VN" smtClean="0"/>
              <a:t>07/06/2024</a:t>
            </a:fld>
            <a:endParaRPr lang="vi-VN"/>
          </a:p>
        </p:txBody>
      </p:sp>
      <p:sp>
        <p:nvSpPr>
          <p:cNvPr id="4" name="Footer Placeholder 3">
            <a:extLst>
              <a:ext uri="{FF2B5EF4-FFF2-40B4-BE49-F238E27FC236}">
                <a16:creationId xmlns:a16="http://schemas.microsoft.com/office/drawing/2014/main" id="{0D90D68A-B7D8-4396-AC5D-B204F81686CD}"/>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EA5406C4-D882-4343-AF27-8736568C39A5}"/>
              </a:ext>
            </a:extLst>
          </p:cNvPr>
          <p:cNvSpPr>
            <a:spLocks noGrp="1"/>
          </p:cNvSpPr>
          <p:nvPr>
            <p:ph type="sldNum" sz="quarter" idx="12"/>
          </p:nvPr>
        </p:nvSpPr>
        <p:spPr/>
        <p:txBody>
          <a:bodyPr/>
          <a:lstStyle/>
          <a:p>
            <a:fld id="{96AD27EE-1B4D-4B31-B1B7-D1747E24E3C8}" type="slidenum">
              <a:rPr lang="vi-VN" smtClean="0"/>
              <a:t>‹#›</a:t>
            </a:fld>
            <a:endParaRPr lang="vi-VN"/>
          </a:p>
        </p:txBody>
      </p:sp>
    </p:spTree>
    <p:extLst>
      <p:ext uri="{BB962C8B-B14F-4D97-AF65-F5344CB8AC3E}">
        <p14:creationId xmlns:p14="http://schemas.microsoft.com/office/powerpoint/2010/main" val="2613928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341F5D-D504-4509-AE86-6CA59652672A}"/>
              </a:ext>
            </a:extLst>
          </p:cNvPr>
          <p:cNvSpPr>
            <a:spLocks noGrp="1"/>
          </p:cNvSpPr>
          <p:nvPr>
            <p:ph type="dt" sz="half" idx="10"/>
          </p:nvPr>
        </p:nvSpPr>
        <p:spPr/>
        <p:txBody>
          <a:bodyPr/>
          <a:lstStyle/>
          <a:p>
            <a:fld id="{6B0A1B7A-91B1-4EA3-8D94-1D6395D918C9}" type="datetimeFigureOut">
              <a:rPr lang="vi-VN" smtClean="0"/>
              <a:t>07/06/2024</a:t>
            </a:fld>
            <a:endParaRPr lang="vi-VN"/>
          </a:p>
        </p:txBody>
      </p:sp>
      <p:sp>
        <p:nvSpPr>
          <p:cNvPr id="3" name="Footer Placeholder 2">
            <a:extLst>
              <a:ext uri="{FF2B5EF4-FFF2-40B4-BE49-F238E27FC236}">
                <a16:creationId xmlns:a16="http://schemas.microsoft.com/office/drawing/2014/main" id="{7D9E8FEF-4135-4D82-B90B-693723FFD7A4}"/>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8EDEF917-C0C8-4CD0-A756-AF97DC481826}"/>
              </a:ext>
            </a:extLst>
          </p:cNvPr>
          <p:cNvSpPr>
            <a:spLocks noGrp="1"/>
          </p:cNvSpPr>
          <p:nvPr>
            <p:ph type="sldNum" sz="quarter" idx="12"/>
          </p:nvPr>
        </p:nvSpPr>
        <p:spPr/>
        <p:txBody>
          <a:bodyPr/>
          <a:lstStyle/>
          <a:p>
            <a:fld id="{96AD27EE-1B4D-4B31-B1B7-D1747E24E3C8}" type="slidenum">
              <a:rPr lang="vi-VN" smtClean="0"/>
              <a:t>‹#›</a:t>
            </a:fld>
            <a:endParaRPr lang="vi-VN"/>
          </a:p>
        </p:txBody>
      </p:sp>
    </p:spTree>
    <p:extLst>
      <p:ext uri="{BB962C8B-B14F-4D97-AF65-F5344CB8AC3E}">
        <p14:creationId xmlns:p14="http://schemas.microsoft.com/office/powerpoint/2010/main" val="354035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30F56-5065-4F1D-8697-F1B94140AC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0EF6C86F-1C0A-44AE-B592-E70933E3C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31666C3A-AE37-4325-9562-F12429B31F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FA0CFA-5E0B-47A4-B146-2DF05AA20640}"/>
              </a:ext>
            </a:extLst>
          </p:cNvPr>
          <p:cNvSpPr>
            <a:spLocks noGrp="1"/>
          </p:cNvSpPr>
          <p:nvPr>
            <p:ph type="dt" sz="half" idx="10"/>
          </p:nvPr>
        </p:nvSpPr>
        <p:spPr/>
        <p:txBody>
          <a:bodyPr/>
          <a:lstStyle/>
          <a:p>
            <a:fld id="{6B0A1B7A-91B1-4EA3-8D94-1D6395D918C9}" type="datetimeFigureOut">
              <a:rPr lang="vi-VN" smtClean="0"/>
              <a:t>07/06/2024</a:t>
            </a:fld>
            <a:endParaRPr lang="vi-VN"/>
          </a:p>
        </p:txBody>
      </p:sp>
      <p:sp>
        <p:nvSpPr>
          <p:cNvPr id="6" name="Footer Placeholder 5">
            <a:extLst>
              <a:ext uri="{FF2B5EF4-FFF2-40B4-BE49-F238E27FC236}">
                <a16:creationId xmlns:a16="http://schemas.microsoft.com/office/drawing/2014/main" id="{43C4BF68-446C-4CEC-B171-A91730509BAA}"/>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0165356F-3377-4D75-A03C-288FCE413D36}"/>
              </a:ext>
            </a:extLst>
          </p:cNvPr>
          <p:cNvSpPr>
            <a:spLocks noGrp="1"/>
          </p:cNvSpPr>
          <p:nvPr>
            <p:ph type="sldNum" sz="quarter" idx="12"/>
          </p:nvPr>
        </p:nvSpPr>
        <p:spPr/>
        <p:txBody>
          <a:bodyPr/>
          <a:lstStyle/>
          <a:p>
            <a:fld id="{96AD27EE-1B4D-4B31-B1B7-D1747E24E3C8}" type="slidenum">
              <a:rPr lang="vi-VN" smtClean="0"/>
              <a:t>‹#›</a:t>
            </a:fld>
            <a:endParaRPr lang="vi-VN"/>
          </a:p>
        </p:txBody>
      </p:sp>
    </p:spTree>
    <p:extLst>
      <p:ext uri="{BB962C8B-B14F-4D97-AF65-F5344CB8AC3E}">
        <p14:creationId xmlns:p14="http://schemas.microsoft.com/office/powerpoint/2010/main" val="22219997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02BF6-54D6-4D9E-8F3D-A47020AB80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26A9D053-96C4-453B-A97A-560B4F96CB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0612C80E-A3B8-4143-A55D-C4D4584E81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91E71D-01C9-4742-A6E4-59154EF0C65A}"/>
              </a:ext>
            </a:extLst>
          </p:cNvPr>
          <p:cNvSpPr>
            <a:spLocks noGrp="1"/>
          </p:cNvSpPr>
          <p:nvPr>
            <p:ph type="dt" sz="half" idx="10"/>
          </p:nvPr>
        </p:nvSpPr>
        <p:spPr/>
        <p:txBody>
          <a:bodyPr/>
          <a:lstStyle/>
          <a:p>
            <a:fld id="{6B0A1B7A-91B1-4EA3-8D94-1D6395D918C9}" type="datetimeFigureOut">
              <a:rPr lang="vi-VN" smtClean="0"/>
              <a:t>07/06/2024</a:t>
            </a:fld>
            <a:endParaRPr lang="vi-VN"/>
          </a:p>
        </p:txBody>
      </p:sp>
      <p:sp>
        <p:nvSpPr>
          <p:cNvPr id="6" name="Footer Placeholder 5">
            <a:extLst>
              <a:ext uri="{FF2B5EF4-FFF2-40B4-BE49-F238E27FC236}">
                <a16:creationId xmlns:a16="http://schemas.microsoft.com/office/drawing/2014/main" id="{25D61207-8E63-4640-B13F-F5B854E2BC80}"/>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38D2A0B8-8D32-4EC4-BD72-7F47E2463502}"/>
              </a:ext>
            </a:extLst>
          </p:cNvPr>
          <p:cNvSpPr>
            <a:spLocks noGrp="1"/>
          </p:cNvSpPr>
          <p:nvPr>
            <p:ph type="sldNum" sz="quarter" idx="12"/>
          </p:nvPr>
        </p:nvSpPr>
        <p:spPr/>
        <p:txBody>
          <a:bodyPr/>
          <a:lstStyle/>
          <a:p>
            <a:fld id="{96AD27EE-1B4D-4B31-B1B7-D1747E24E3C8}" type="slidenum">
              <a:rPr lang="vi-VN" smtClean="0"/>
              <a:t>‹#›</a:t>
            </a:fld>
            <a:endParaRPr lang="vi-VN"/>
          </a:p>
        </p:txBody>
      </p:sp>
    </p:spTree>
    <p:extLst>
      <p:ext uri="{BB962C8B-B14F-4D97-AF65-F5344CB8AC3E}">
        <p14:creationId xmlns:p14="http://schemas.microsoft.com/office/powerpoint/2010/main" val="2362899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429285-71D6-42AF-88FC-EBDCBA88B2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4693FA39-DB07-4AB8-890F-466D53A60E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82C7E72F-D2EA-4227-801D-2D095C6795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A1B7A-91B1-4EA3-8D94-1D6395D918C9}" type="datetimeFigureOut">
              <a:rPr lang="vi-VN" smtClean="0"/>
              <a:t>07/06/2024</a:t>
            </a:fld>
            <a:endParaRPr lang="vi-VN"/>
          </a:p>
        </p:txBody>
      </p:sp>
      <p:sp>
        <p:nvSpPr>
          <p:cNvPr id="5" name="Footer Placeholder 4">
            <a:extLst>
              <a:ext uri="{FF2B5EF4-FFF2-40B4-BE49-F238E27FC236}">
                <a16:creationId xmlns:a16="http://schemas.microsoft.com/office/drawing/2014/main" id="{345A3D63-0F50-481D-8C67-A24A076B4C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61FF3E83-FA6F-49A2-A4E2-2A3C27D3A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AD27EE-1B4D-4B31-B1B7-D1747E24E3C8}" type="slidenum">
              <a:rPr lang="vi-VN" smtClean="0"/>
              <a:t>‹#›</a:t>
            </a:fld>
            <a:endParaRPr lang="vi-VN"/>
          </a:p>
        </p:txBody>
      </p:sp>
    </p:spTree>
    <p:extLst>
      <p:ext uri="{BB962C8B-B14F-4D97-AF65-F5344CB8AC3E}">
        <p14:creationId xmlns:p14="http://schemas.microsoft.com/office/powerpoint/2010/main" val="19831388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microsoft.com/office/2007/relationships/hdphoto" Target="../media/hdphoto12.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9.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9.wdp"/><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4.png"/><Relationship Id="rId12" Type="http://schemas.microsoft.com/office/2007/relationships/hdphoto" Target="../media/hdphoto5.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6.png"/><Relationship Id="rId5" Type="http://schemas.microsoft.com/office/2007/relationships/hdphoto" Target="../media/hdphoto2.wdp"/><Relationship Id="rId10" Type="http://schemas.microsoft.com/office/2007/relationships/hdphoto" Target="../media/hdphoto4.wdp"/><Relationship Id="rId4" Type="http://schemas.openxmlformats.org/officeDocument/2006/relationships/image" Target="../media/image2.png"/><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microsoft.com/office/2007/relationships/hdphoto" Target="../media/hdphoto12.wdp"/></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6.png"/><Relationship Id="rId18" Type="http://schemas.openxmlformats.org/officeDocument/2006/relationships/image" Target="../media/image26.png"/><Relationship Id="rId3" Type="http://schemas.openxmlformats.org/officeDocument/2006/relationships/image" Target="../media/image20.gif"/><Relationship Id="rId21" Type="http://schemas.openxmlformats.org/officeDocument/2006/relationships/image" Target="../media/image29.svg"/><Relationship Id="rId7" Type="http://schemas.microsoft.com/office/2007/relationships/hdphoto" Target="../media/hdphoto2.wdp"/><Relationship Id="rId12" Type="http://schemas.microsoft.com/office/2007/relationships/hdphoto" Target="../media/hdphoto4.wdp"/><Relationship Id="rId17" Type="http://schemas.openxmlformats.org/officeDocument/2006/relationships/image" Target="../media/image25.png"/><Relationship Id="rId2" Type="http://schemas.openxmlformats.org/officeDocument/2006/relationships/image" Target="../media/image19.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5.png"/><Relationship Id="rId5" Type="http://schemas.microsoft.com/office/2007/relationships/hdphoto" Target="../media/hdphoto13.wdp"/><Relationship Id="rId15" Type="http://schemas.openxmlformats.org/officeDocument/2006/relationships/image" Target="../media/image23.png"/><Relationship Id="rId10" Type="http://schemas.microsoft.com/office/2007/relationships/hdphoto" Target="../media/hdphoto3.wdp"/><Relationship Id="rId19"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4.png"/><Relationship Id="rId14" Type="http://schemas.microsoft.com/office/2007/relationships/hdphoto" Target="../media/hdphoto5.wdp"/><Relationship Id="rId22"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7.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6.wdp"/><Relationship Id="rId4" Type="http://schemas.openxmlformats.org/officeDocument/2006/relationships/image" Target="../media/image7.png"/><Relationship Id="rId9" Type="http://schemas.microsoft.com/office/2007/relationships/hdphoto" Target="../media/hdphoto8.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microsoft.com/office/2007/relationships/hdphoto" Target="../media/hdphoto12.wdp"/></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image" Target="../media/image13.jp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5.png"/><Relationship Id="rId4" Type="http://schemas.microsoft.com/office/2007/relationships/hdphoto" Target="../media/hdphoto10.wdp"/><Relationship Id="rId9" Type="http://schemas.microsoft.com/office/2007/relationships/hdphoto" Target="../media/hdphoto12.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EAB09C-85F1-42B3-BC70-A3BFADCFBF0B}"/>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TextBox 42">
            <a:extLst>
              <a:ext uri="{FF2B5EF4-FFF2-40B4-BE49-F238E27FC236}">
                <a16:creationId xmlns:a16="http://schemas.microsoft.com/office/drawing/2014/main" id="{3BDD5B11-88E2-467B-942B-25AC54E9453D}"/>
              </a:ext>
            </a:extLst>
          </p:cNvPr>
          <p:cNvSpPr txBox="1"/>
          <p:nvPr/>
        </p:nvSpPr>
        <p:spPr>
          <a:xfrm>
            <a:off x="-86148" y="2921168"/>
            <a:ext cx="6089515" cy="1015663"/>
          </a:xfrm>
          <a:prstGeom prst="rect">
            <a:avLst/>
          </a:prstGeom>
          <a:noFill/>
        </p:spPr>
        <p:txBody>
          <a:bodyPr wrap="square" rtlCol="0">
            <a:spAutoFit/>
          </a:bodyPr>
          <a:lstStyle/>
          <a:p>
            <a:pPr algn="ctr"/>
            <a:r>
              <a:rPr lang="en-US" sz="6000">
                <a:solidFill>
                  <a:schemeClr val="bg1"/>
                </a:solidFill>
                <a:latin typeface="Arial Black" panose="020B0A04020102020204" pitchFamily="34" charset="0"/>
              </a:rPr>
              <a:t>Group Name</a:t>
            </a:r>
            <a:endParaRPr lang="vi-VN" sz="6000">
              <a:solidFill>
                <a:schemeClr val="bg1"/>
              </a:solidFill>
            </a:endParaRPr>
          </a:p>
        </p:txBody>
      </p:sp>
      <p:sp>
        <p:nvSpPr>
          <p:cNvPr id="44" name="Rectangle 43">
            <a:extLst>
              <a:ext uri="{FF2B5EF4-FFF2-40B4-BE49-F238E27FC236}">
                <a16:creationId xmlns:a16="http://schemas.microsoft.com/office/drawing/2014/main" id="{38F323DC-CCBB-4918-8768-3A894E7FFC6C}"/>
              </a:ext>
            </a:extLst>
          </p:cNvPr>
          <p:cNvSpPr/>
          <p:nvPr/>
        </p:nvSpPr>
        <p:spPr>
          <a:xfrm>
            <a:off x="0" y="0"/>
            <a:ext cx="62631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3" name="Picture 52" descr="Logo&#10;&#10;Description automatically generated">
            <a:extLst>
              <a:ext uri="{FF2B5EF4-FFF2-40B4-BE49-F238E27FC236}">
                <a16:creationId xmlns:a16="http://schemas.microsoft.com/office/drawing/2014/main" id="{FF7D654A-64C1-4420-8C58-1C04D654722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4162342" y="670512"/>
            <a:ext cx="4708949" cy="4927971"/>
          </a:xfrm>
          <a:prstGeom prst="rect">
            <a:avLst/>
          </a:prstGeom>
        </p:spPr>
      </p:pic>
    </p:spTree>
    <p:extLst>
      <p:ext uri="{BB962C8B-B14F-4D97-AF65-F5344CB8AC3E}">
        <p14:creationId xmlns:p14="http://schemas.microsoft.com/office/powerpoint/2010/main" val="2240680334"/>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C80B18-548C-4106-B3E2-5D253790D6E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5" name="Group 14">
            <a:extLst>
              <a:ext uri="{FF2B5EF4-FFF2-40B4-BE49-F238E27FC236}">
                <a16:creationId xmlns:a16="http://schemas.microsoft.com/office/drawing/2014/main" id="{CC01230E-223E-4F27-9B7E-9D1D034A9EC6}"/>
              </a:ext>
            </a:extLst>
          </p:cNvPr>
          <p:cNvGrpSpPr/>
          <p:nvPr/>
        </p:nvGrpSpPr>
        <p:grpSpPr>
          <a:xfrm>
            <a:off x="-1597479" y="5567677"/>
            <a:ext cx="4876605" cy="2889319"/>
            <a:chOff x="-1597479" y="5578828"/>
            <a:chExt cx="4876605" cy="2889319"/>
          </a:xfrm>
        </p:grpSpPr>
        <p:sp>
          <p:nvSpPr>
            <p:cNvPr id="14" name="Freeform: Shape 13">
              <a:extLst>
                <a:ext uri="{FF2B5EF4-FFF2-40B4-BE49-F238E27FC236}">
                  <a16:creationId xmlns:a16="http://schemas.microsoft.com/office/drawing/2014/main" id="{D2F31854-D861-467E-B9F3-342F2F9D802E}"/>
                </a:ext>
              </a:extLst>
            </p:cNvPr>
            <p:cNvSpPr/>
            <p:nvPr/>
          </p:nvSpPr>
          <p:spPr>
            <a:xfrm rot="490814">
              <a:off x="-194545" y="6057137"/>
              <a:ext cx="1975995" cy="2100935"/>
            </a:xfrm>
            <a:custGeom>
              <a:avLst/>
              <a:gdLst>
                <a:gd name="connsiteX0" fmla="*/ 1105393 w 1975995"/>
                <a:gd name="connsiteY0" fmla="*/ 0 h 2100935"/>
                <a:gd name="connsiteX1" fmla="*/ 1223762 w 1975995"/>
                <a:gd name="connsiteY1" fmla="*/ 68610 h 2100935"/>
                <a:gd name="connsiteX2" fmla="*/ 1943846 w 1975995"/>
                <a:gd name="connsiteY2" fmla="*/ 1394971 h 2100935"/>
                <a:gd name="connsiteX3" fmla="*/ 933944 w 1975995"/>
                <a:gd name="connsiteY3" fmla="*/ 2099816 h 2100935"/>
                <a:gd name="connsiteX4" fmla="*/ 922457 w 1975995"/>
                <a:gd name="connsiteY4" fmla="*/ 2100935 h 2100935"/>
                <a:gd name="connsiteX5" fmla="*/ 913233 w 1975995"/>
                <a:gd name="connsiteY5" fmla="*/ 2097982 h 2100935"/>
                <a:gd name="connsiteX6" fmla="*/ 0 w 1975995"/>
                <a:gd name="connsiteY6" fmla="*/ 1078228 h 2100935"/>
                <a:gd name="connsiteX7" fmla="*/ 1065772 w 1975995"/>
                <a:gd name="connsiteY7" fmla="*/ 9637 h 2100935"/>
                <a:gd name="connsiteX8" fmla="*/ 1105393 w 1975995"/>
                <a:gd name="connsiteY8" fmla="*/ 0 h 21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5995" h="2100935">
                  <a:moveTo>
                    <a:pt x="1105393" y="0"/>
                  </a:moveTo>
                  <a:lnTo>
                    <a:pt x="1223762" y="68610"/>
                  </a:lnTo>
                  <a:cubicBezTo>
                    <a:pt x="1774720" y="414593"/>
                    <a:pt x="2079691" y="934203"/>
                    <a:pt x="1943846" y="1394971"/>
                  </a:cubicBezTo>
                  <a:cubicBezTo>
                    <a:pt x="1830642" y="1778944"/>
                    <a:pt x="1438109" y="2031176"/>
                    <a:pt x="933944" y="2099816"/>
                  </a:cubicBezTo>
                  <a:lnTo>
                    <a:pt x="922457" y="2100935"/>
                  </a:lnTo>
                  <a:lnTo>
                    <a:pt x="913233" y="2097982"/>
                  </a:lnTo>
                  <a:cubicBezTo>
                    <a:pt x="369271" y="1901595"/>
                    <a:pt x="0" y="1518571"/>
                    <a:pt x="0" y="1078228"/>
                  </a:cubicBezTo>
                  <a:cubicBezTo>
                    <a:pt x="0" y="597852"/>
                    <a:pt x="439463" y="185693"/>
                    <a:pt x="1065772" y="9637"/>
                  </a:cubicBezTo>
                  <a:lnTo>
                    <a:pt x="110539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3" name="Freeform: Shape 12">
              <a:extLst>
                <a:ext uri="{FF2B5EF4-FFF2-40B4-BE49-F238E27FC236}">
                  <a16:creationId xmlns:a16="http://schemas.microsoft.com/office/drawing/2014/main" id="{779FF094-983C-461A-AEA4-CDD10D7CAE61}"/>
                </a:ext>
              </a:extLst>
            </p:cNvPr>
            <p:cNvSpPr/>
            <p:nvPr/>
          </p:nvSpPr>
          <p:spPr>
            <a:xfrm rot="490814">
              <a:off x="-1597479" y="5578828"/>
              <a:ext cx="2541257" cy="2434470"/>
            </a:xfrm>
            <a:custGeom>
              <a:avLst/>
              <a:gdLst>
                <a:gd name="connsiteX0" fmla="*/ 1042050 w 2541257"/>
                <a:gd name="connsiteY0" fmla="*/ 18921 h 2434470"/>
                <a:gd name="connsiteX1" fmla="*/ 2033887 w 2541257"/>
                <a:gd name="connsiteY1" fmla="*/ 104845 h 2434470"/>
                <a:gd name="connsiteX2" fmla="*/ 2516874 w 2541257"/>
                <a:gd name="connsiteY2" fmla="*/ 301599 h 2434470"/>
                <a:gd name="connsiteX3" fmla="*/ 2541257 w 2541257"/>
                <a:gd name="connsiteY3" fmla="*/ 315733 h 2434470"/>
                <a:gd name="connsiteX4" fmla="*/ 2501636 w 2541257"/>
                <a:gd name="connsiteY4" fmla="*/ 325370 h 2434470"/>
                <a:gd name="connsiteX5" fmla="*/ 1435864 w 2541257"/>
                <a:gd name="connsiteY5" fmla="*/ 1393961 h 2434470"/>
                <a:gd name="connsiteX6" fmla="*/ 2349097 w 2541257"/>
                <a:gd name="connsiteY6" fmla="*/ 2413715 h 2434470"/>
                <a:gd name="connsiteX7" fmla="*/ 2358321 w 2541257"/>
                <a:gd name="connsiteY7" fmla="*/ 2416668 h 2434470"/>
                <a:gd name="connsiteX8" fmla="*/ 2215377 w 2541257"/>
                <a:gd name="connsiteY8" fmla="*/ 2430582 h 2434470"/>
                <a:gd name="connsiteX9" fmla="*/ 1377972 w 2541257"/>
                <a:gd name="connsiteY9" fmla="*/ 2329625 h 2434470"/>
                <a:gd name="connsiteX10" fmla="*/ 32149 w 2541257"/>
                <a:gd name="connsiteY10" fmla="*/ 723767 h 2434470"/>
                <a:gd name="connsiteX11" fmla="*/ 1042050 w 2541257"/>
                <a:gd name="connsiteY11" fmla="*/ 18921 h 243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1257" h="2434470">
                  <a:moveTo>
                    <a:pt x="1042050" y="18921"/>
                  </a:moveTo>
                  <a:cubicBezTo>
                    <a:pt x="1344549" y="-22263"/>
                    <a:pt x="1687236" y="2645"/>
                    <a:pt x="2033887" y="104845"/>
                  </a:cubicBezTo>
                  <a:cubicBezTo>
                    <a:pt x="2207213" y="155946"/>
                    <a:pt x="2369223" y="222741"/>
                    <a:pt x="2516874" y="301599"/>
                  </a:cubicBezTo>
                  <a:lnTo>
                    <a:pt x="2541257" y="315733"/>
                  </a:lnTo>
                  <a:lnTo>
                    <a:pt x="2501636" y="325370"/>
                  </a:lnTo>
                  <a:cubicBezTo>
                    <a:pt x="1875327" y="501426"/>
                    <a:pt x="1435864" y="913585"/>
                    <a:pt x="1435864" y="1393961"/>
                  </a:cubicBezTo>
                  <a:cubicBezTo>
                    <a:pt x="1435864" y="1834304"/>
                    <a:pt x="1805135" y="2217328"/>
                    <a:pt x="2349097" y="2413715"/>
                  </a:cubicBezTo>
                  <a:lnTo>
                    <a:pt x="2358321" y="2416668"/>
                  </a:lnTo>
                  <a:lnTo>
                    <a:pt x="2215377" y="2430582"/>
                  </a:lnTo>
                  <a:cubicBezTo>
                    <a:pt x="1952970" y="2446284"/>
                    <a:pt x="1666847" y="2414792"/>
                    <a:pt x="1377972" y="2329625"/>
                  </a:cubicBezTo>
                  <a:cubicBezTo>
                    <a:pt x="453568" y="2057089"/>
                    <a:pt x="-148978" y="1338123"/>
                    <a:pt x="32149" y="723767"/>
                  </a:cubicBezTo>
                  <a:cubicBezTo>
                    <a:pt x="145352" y="339794"/>
                    <a:pt x="537885" y="87562"/>
                    <a:pt x="1042050" y="18921"/>
                  </a:cubicBezTo>
                  <a:close/>
                </a:path>
              </a:pathLst>
            </a:cu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2" name="Freeform: Shape 11">
              <a:extLst>
                <a:ext uri="{FF2B5EF4-FFF2-40B4-BE49-F238E27FC236}">
                  <a16:creationId xmlns:a16="http://schemas.microsoft.com/office/drawing/2014/main" id="{F4105B32-5B4D-46D9-9A24-1145B2405F4A}"/>
                </a:ext>
              </a:extLst>
            </p:cNvPr>
            <p:cNvSpPr/>
            <p:nvPr/>
          </p:nvSpPr>
          <p:spPr>
            <a:xfrm rot="490814">
              <a:off x="711567" y="6148693"/>
              <a:ext cx="2567559" cy="2319454"/>
            </a:xfrm>
            <a:custGeom>
              <a:avLst/>
              <a:gdLst>
                <a:gd name="connsiteX0" fmla="*/ 470872 w 2567559"/>
                <a:gd name="connsiteY0" fmla="*/ 23561 h 2319454"/>
                <a:gd name="connsiteX1" fmla="*/ 822551 w 2567559"/>
                <a:gd name="connsiteY1" fmla="*/ 0 h 2319454"/>
                <a:gd name="connsiteX2" fmla="*/ 2567559 w 2567559"/>
                <a:gd name="connsiteY2" fmla="*/ 1159727 h 2319454"/>
                <a:gd name="connsiteX3" fmla="*/ 822551 w 2567559"/>
                <a:gd name="connsiteY3" fmla="*/ 2319454 h 2319454"/>
                <a:gd name="connsiteX4" fmla="*/ 143315 w 2567559"/>
                <a:gd name="connsiteY4" fmla="*/ 2228317 h 2319454"/>
                <a:gd name="connsiteX5" fmla="*/ 0 w 2567559"/>
                <a:gd name="connsiteY5" fmla="*/ 2182435 h 2319454"/>
                <a:gd name="connsiteX6" fmla="*/ 11487 w 2567559"/>
                <a:gd name="connsiteY6" fmla="*/ 2181316 h 2319454"/>
                <a:gd name="connsiteX7" fmla="*/ 1021389 w 2567559"/>
                <a:gd name="connsiteY7" fmla="*/ 1476471 h 2319454"/>
                <a:gd name="connsiteX8" fmla="*/ 301305 w 2567559"/>
                <a:gd name="connsiteY8" fmla="*/ 150110 h 2319454"/>
                <a:gd name="connsiteX9" fmla="*/ 182936 w 2567559"/>
                <a:gd name="connsiteY9" fmla="*/ 81500 h 2319454"/>
                <a:gd name="connsiteX10" fmla="*/ 303639 w 2567559"/>
                <a:gd name="connsiteY10" fmla="*/ 52139 h 2319454"/>
                <a:gd name="connsiteX11" fmla="*/ 470872 w 2567559"/>
                <a:gd name="connsiteY11" fmla="*/ 23561 h 231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7559" h="2319454">
                  <a:moveTo>
                    <a:pt x="470872" y="23561"/>
                  </a:moveTo>
                  <a:cubicBezTo>
                    <a:pt x="584467" y="8113"/>
                    <a:pt x="702084" y="0"/>
                    <a:pt x="822551" y="0"/>
                  </a:cubicBezTo>
                  <a:cubicBezTo>
                    <a:pt x="1786292" y="0"/>
                    <a:pt x="2567559" y="519227"/>
                    <a:pt x="2567559" y="1159727"/>
                  </a:cubicBezTo>
                  <a:cubicBezTo>
                    <a:pt x="2567559" y="1800227"/>
                    <a:pt x="1786292" y="2319454"/>
                    <a:pt x="822551" y="2319454"/>
                  </a:cubicBezTo>
                  <a:cubicBezTo>
                    <a:pt x="581615" y="2319454"/>
                    <a:pt x="352085" y="2287002"/>
                    <a:pt x="143315" y="2228317"/>
                  </a:cubicBezTo>
                  <a:lnTo>
                    <a:pt x="0" y="2182435"/>
                  </a:lnTo>
                  <a:lnTo>
                    <a:pt x="11487" y="2181316"/>
                  </a:lnTo>
                  <a:cubicBezTo>
                    <a:pt x="515652" y="2112676"/>
                    <a:pt x="908185" y="1860444"/>
                    <a:pt x="1021389" y="1476471"/>
                  </a:cubicBezTo>
                  <a:cubicBezTo>
                    <a:pt x="1157234" y="1015703"/>
                    <a:pt x="852263" y="496093"/>
                    <a:pt x="301305" y="150110"/>
                  </a:cubicBezTo>
                  <a:lnTo>
                    <a:pt x="182936" y="81500"/>
                  </a:lnTo>
                  <a:lnTo>
                    <a:pt x="303639" y="52139"/>
                  </a:lnTo>
                  <a:cubicBezTo>
                    <a:pt x="358281" y="40844"/>
                    <a:pt x="414073" y="31286"/>
                    <a:pt x="470872" y="23561"/>
                  </a:cubicBezTo>
                  <a:close/>
                </a:path>
              </a:pathLst>
            </a:cu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sp>
        <p:nvSpPr>
          <p:cNvPr id="16" name="TextBox 15">
            <a:extLst>
              <a:ext uri="{FF2B5EF4-FFF2-40B4-BE49-F238E27FC236}">
                <a16:creationId xmlns:a16="http://schemas.microsoft.com/office/drawing/2014/main" id="{0CD04167-CEA4-446F-B407-4576ED3308F1}"/>
              </a:ext>
            </a:extLst>
          </p:cNvPr>
          <p:cNvSpPr txBox="1"/>
          <p:nvPr/>
        </p:nvSpPr>
        <p:spPr>
          <a:xfrm>
            <a:off x="559614" y="179530"/>
            <a:ext cx="10771774" cy="584775"/>
          </a:xfrm>
          <a:prstGeom prst="rect">
            <a:avLst/>
          </a:prstGeom>
          <a:noFill/>
        </p:spPr>
        <p:txBody>
          <a:bodyPr wrap="square" rtlCol="0">
            <a:spAutoFit/>
          </a:bodyPr>
          <a:lstStyle/>
          <a:p>
            <a:pPr algn="ctr"/>
            <a:r>
              <a:rPr lang="vi-VN" sz="3200" dirty="0">
                <a:solidFill>
                  <a:schemeClr val="bg1"/>
                </a:solidFill>
              </a:rPr>
              <a:t>Phần 2: Architecture Overview (Kiến Trúc Tổng Quan)</a:t>
            </a:r>
            <a:endParaRPr lang="vi-VN" sz="3200"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B4B2566-AB77-E1A7-1595-949A650C3E2A}"/>
              </a:ext>
            </a:extLst>
          </p:cNvPr>
          <p:cNvSpPr txBox="1"/>
          <p:nvPr/>
        </p:nvSpPr>
        <p:spPr>
          <a:xfrm>
            <a:off x="340658" y="1428949"/>
            <a:ext cx="9681883" cy="3970318"/>
          </a:xfrm>
          <a:prstGeom prst="rect">
            <a:avLst/>
          </a:prstGeom>
          <a:noFill/>
        </p:spPr>
        <p:txBody>
          <a:bodyPr wrap="square" rtlCol="0">
            <a:spAutoFit/>
          </a:bodyPr>
          <a:lstStyle/>
          <a:p>
            <a:r>
              <a:rPr lang="vi-VN" b="1" dirty="0">
                <a:solidFill>
                  <a:schemeClr val="bg1"/>
                </a:solidFill>
              </a:rPr>
              <a:t>Kiến Trúc Tổng Quan của Odoo</a:t>
            </a:r>
          </a:p>
          <a:p>
            <a:endParaRPr lang="vi-VN" dirty="0">
              <a:solidFill>
                <a:schemeClr val="bg1"/>
              </a:solidFill>
            </a:endParaRPr>
          </a:p>
          <a:p>
            <a:pPr>
              <a:buFont typeface="Arial" panose="020B0604020202020204" pitchFamily="34" charset="0"/>
              <a:buChar char="•"/>
            </a:pPr>
            <a:r>
              <a:rPr lang="vi-VN" b="1" dirty="0">
                <a:solidFill>
                  <a:schemeClr val="bg1"/>
                </a:solidFill>
              </a:rPr>
              <a:t>Database Layer:</a:t>
            </a:r>
          </a:p>
          <a:p>
            <a:pPr>
              <a:buFont typeface="Arial" panose="020B0604020202020204" pitchFamily="34" charset="0"/>
              <a:buChar char="•"/>
            </a:pP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Quản lý dữ liệu và tương tác với cơ sở dữ liệu.</a:t>
            </a:r>
          </a:p>
          <a:p>
            <a:pPr marL="742950" lvl="1" indent="-285750">
              <a:buFont typeface="Arial" panose="020B0604020202020204" pitchFamily="34" charset="0"/>
              <a:buChar char="•"/>
            </a:pPr>
            <a:endParaRPr lang="vi-VN" dirty="0">
              <a:solidFill>
                <a:schemeClr val="bg1"/>
              </a:solidFill>
            </a:endParaRPr>
          </a:p>
          <a:p>
            <a:pPr>
              <a:buFont typeface="Arial" panose="020B0604020202020204" pitchFamily="34" charset="0"/>
              <a:buChar char="•"/>
            </a:pPr>
            <a:r>
              <a:rPr lang="vi-VN" b="1" dirty="0">
                <a:solidFill>
                  <a:schemeClr val="bg1"/>
                </a:solidFill>
              </a:rPr>
              <a:t>Application Layer:</a:t>
            </a:r>
          </a:p>
          <a:p>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Xử lý logic nghiệp vụ và tương tác với dữ liệu.</a:t>
            </a:r>
          </a:p>
          <a:p>
            <a:pPr marL="742950" lvl="1" indent="-285750">
              <a:buFont typeface="Arial" panose="020B0604020202020204" pitchFamily="34" charset="0"/>
              <a:buChar char="•"/>
            </a:pPr>
            <a:endParaRPr lang="vi-VN" dirty="0">
              <a:solidFill>
                <a:schemeClr val="bg1"/>
              </a:solidFill>
            </a:endParaRPr>
          </a:p>
          <a:p>
            <a:pPr>
              <a:buFont typeface="Arial" panose="020B0604020202020204" pitchFamily="34" charset="0"/>
              <a:buChar char="•"/>
            </a:pPr>
            <a:r>
              <a:rPr lang="vi-VN" b="1" dirty="0">
                <a:solidFill>
                  <a:schemeClr val="bg1"/>
                </a:solidFill>
              </a:rPr>
              <a:t>Presentation Layer:</a:t>
            </a:r>
          </a:p>
          <a:p>
            <a:pPr>
              <a:buFont typeface="Arial" panose="020B0604020202020204" pitchFamily="34" charset="0"/>
              <a:buChar char="•"/>
            </a:pP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Giao diện người dùng và tương tác với người dùng cuối.</a:t>
            </a:r>
          </a:p>
          <a:p>
            <a:endParaRPr lang="vi-VN" dirty="0">
              <a:solidFill>
                <a:schemeClr val="bg1"/>
              </a:solidFill>
            </a:endParaRPr>
          </a:p>
        </p:txBody>
      </p:sp>
    </p:spTree>
    <p:extLst>
      <p:ext uri="{BB962C8B-B14F-4D97-AF65-F5344CB8AC3E}">
        <p14:creationId xmlns:p14="http://schemas.microsoft.com/office/powerpoint/2010/main" val="37245123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4.16667E-7 -3.7037E-6 L -0.0013 0.03287 " pathEditMode="relative" rAng="0" ptsTypes="AA">
                                      <p:cBhvr>
                                        <p:cTn id="6" dur="2350" spd="-100000" fill="hold"/>
                                        <p:tgtEl>
                                          <p:spTgt spid="15"/>
                                        </p:tgtEl>
                                        <p:attrNameLst>
                                          <p:attrName>ppt_x</p:attrName>
                                          <p:attrName>ppt_y</p:attrName>
                                        </p:attrNameLst>
                                      </p:cBhvr>
                                      <p:rCtr x="-65"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2B6EF6-17B8-44F3-93BF-064E96FD7645}"/>
              </a:ext>
            </a:extLst>
          </p:cNvPr>
          <p:cNvSpPr/>
          <p:nvPr/>
        </p:nvSpPr>
        <p:spPr>
          <a:xfrm>
            <a:off x="0" y="-52897"/>
            <a:ext cx="12192000" cy="68580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6" name="Group 25">
            <a:extLst>
              <a:ext uri="{FF2B5EF4-FFF2-40B4-BE49-F238E27FC236}">
                <a16:creationId xmlns:a16="http://schemas.microsoft.com/office/drawing/2014/main" id="{8866C2B0-1B2D-4F85-8EDE-F3EEE6842603}"/>
              </a:ext>
            </a:extLst>
          </p:cNvPr>
          <p:cNvGrpSpPr/>
          <p:nvPr/>
        </p:nvGrpSpPr>
        <p:grpSpPr>
          <a:xfrm>
            <a:off x="-12192000" y="6129904"/>
            <a:ext cx="36576000" cy="728096"/>
            <a:chOff x="-12192000" y="6129904"/>
            <a:chExt cx="36576000" cy="728096"/>
          </a:xfrm>
        </p:grpSpPr>
        <p:grpSp>
          <p:nvGrpSpPr>
            <p:cNvPr id="7" name="Group 6">
              <a:extLst>
                <a:ext uri="{FF2B5EF4-FFF2-40B4-BE49-F238E27FC236}">
                  <a16:creationId xmlns:a16="http://schemas.microsoft.com/office/drawing/2014/main" id="{E42BEFD8-E8F2-4231-9B0D-2EFC5CEE9058}"/>
                </a:ext>
              </a:extLst>
            </p:cNvPr>
            <p:cNvGrpSpPr/>
            <p:nvPr/>
          </p:nvGrpSpPr>
          <p:grpSpPr>
            <a:xfrm rot="10800000">
              <a:off x="0" y="6129905"/>
              <a:ext cx="12192000" cy="728095"/>
              <a:chOff x="0" y="0"/>
              <a:chExt cx="12192000" cy="728095"/>
            </a:xfrm>
          </p:grpSpPr>
          <p:pic>
            <p:nvPicPr>
              <p:cNvPr id="9" name="Picture 8" descr="A picture containing text, indoor, screen, black&#10;&#10;Description automatically generated">
                <a:extLst>
                  <a:ext uri="{FF2B5EF4-FFF2-40B4-BE49-F238E27FC236}">
                    <a16:creationId xmlns:a16="http://schemas.microsoft.com/office/drawing/2014/main" id="{AEBC5F83-3DFB-4754-978B-51831AA2757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10" name="Picture 9" descr="A picture containing text, indoor, screen, black&#10;&#10;Description automatically generated">
                <a:extLst>
                  <a:ext uri="{FF2B5EF4-FFF2-40B4-BE49-F238E27FC236}">
                    <a16:creationId xmlns:a16="http://schemas.microsoft.com/office/drawing/2014/main" id="{A943E4DE-5BB6-46DE-8400-411A66F884A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11" name="Picture 10" descr="A picture containing text, indoor, screen, black&#10;&#10;Description automatically generated">
                <a:extLst>
                  <a:ext uri="{FF2B5EF4-FFF2-40B4-BE49-F238E27FC236}">
                    <a16:creationId xmlns:a16="http://schemas.microsoft.com/office/drawing/2014/main" id="{E1175D66-4186-421A-B9B6-16A9B2B17DCC}"/>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18" name="Group 17">
              <a:extLst>
                <a:ext uri="{FF2B5EF4-FFF2-40B4-BE49-F238E27FC236}">
                  <a16:creationId xmlns:a16="http://schemas.microsoft.com/office/drawing/2014/main" id="{4023DD80-D59E-40D1-B6C5-A7E239FB4406}"/>
                </a:ext>
              </a:extLst>
            </p:cNvPr>
            <p:cNvGrpSpPr/>
            <p:nvPr/>
          </p:nvGrpSpPr>
          <p:grpSpPr>
            <a:xfrm rot="10800000">
              <a:off x="12192000" y="6129905"/>
              <a:ext cx="12192000" cy="728095"/>
              <a:chOff x="0" y="0"/>
              <a:chExt cx="12192000" cy="728095"/>
            </a:xfrm>
          </p:grpSpPr>
          <p:pic>
            <p:nvPicPr>
              <p:cNvPr id="19" name="Picture 18" descr="A picture containing text, indoor, screen, black&#10;&#10;Description automatically generated">
                <a:extLst>
                  <a:ext uri="{FF2B5EF4-FFF2-40B4-BE49-F238E27FC236}">
                    <a16:creationId xmlns:a16="http://schemas.microsoft.com/office/drawing/2014/main" id="{A5AE95D8-C539-449D-ADCC-09F422CA49D7}"/>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20" name="Picture 19" descr="A picture containing text, indoor, screen, black&#10;&#10;Description automatically generated">
                <a:extLst>
                  <a:ext uri="{FF2B5EF4-FFF2-40B4-BE49-F238E27FC236}">
                    <a16:creationId xmlns:a16="http://schemas.microsoft.com/office/drawing/2014/main" id="{37BD8C30-F136-4249-B53C-CDD912A2D20A}"/>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21" name="Picture 20" descr="A picture containing text, indoor, screen, black&#10;&#10;Description automatically generated">
                <a:extLst>
                  <a:ext uri="{FF2B5EF4-FFF2-40B4-BE49-F238E27FC236}">
                    <a16:creationId xmlns:a16="http://schemas.microsoft.com/office/drawing/2014/main" id="{99F02E30-77F5-4226-A6C0-E2DE438AC99F}"/>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22" name="Group 21">
              <a:extLst>
                <a:ext uri="{FF2B5EF4-FFF2-40B4-BE49-F238E27FC236}">
                  <a16:creationId xmlns:a16="http://schemas.microsoft.com/office/drawing/2014/main" id="{56B149DB-C93E-462B-B35E-D688EED05860}"/>
                </a:ext>
              </a:extLst>
            </p:cNvPr>
            <p:cNvGrpSpPr/>
            <p:nvPr/>
          </p:nvGrpSpPr>
          <p:grpSpPr>
            <a:xfrm rot="10800000">
              <a:off x="-12192000" y="6129904"/>
              <a:ext cx="12192000" cy="728095"/>
              <a:chOff x="0" y="0"/>
              <a:chExt cx="12192000" cy="728095"/>
            </a:xfrm>
          </p:grpSpPr>
          <p:pic>
            <p:nvPicPr>
              <p:cNvPr id="23" name="Picture 22" descr="A picture containing text, indoor, screen, black&#10;&#10;Description automatically generated">
                <a:extLst>
                  <a:ext uri="{FF2B5EF4-FFF2-40B4-BE49-F238E27FC236}">
                    <a16:creationId xmlns:a16="http://schemas.microsoft.com/office/drawing/2014/main" id="{269B64BC-A5D1-4245-985E-B080875EDAF9}"/>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24" name="Picture 23" descr="A picture containing text, indoor, screen, black&#10;&#10;Description automatically generated">
                <a:extLst>
                  <a:ext uri="{FF2B5EF4-FFF2-40B4-BE49-F238E27FC236}">
                    <a16:creationId xmlns:a16="http://schemas.microsoft.com/office/drawing/2014/main" id="{465636F9-9498-4108-89F5-B5A660DA45F1}"/>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25" name="Picture 24" descr="A picture containing text, indoor, screen, black&#10;&#10;Description automatically generated">
                <a:extLst>
                  <a:ext uri="{FF2B5EF4-FFF2-40B4-BE49-F238E27FC236}">
                    <a16:creationId xmlns:a16="http://schemas.microsoft.com/office/drawing/2014/main" id="{B2FA4576-EC48-4128-A786-06F9B504F074}"/>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grpSp>
        <p:nvGrpSpPr>
          <p:cNvPr id="27" name="Group 26">
            <a:extLst>
              <a:ext uri="{FF2B5EF4-FFF2-40B4-BE49-F238E27FC236}">
                <a16:creationId xmlns:a16="http://schemas.microsoft.com/office/drawing/2014/main" id="{56D65F3B-69EE-4A87-8B8C-990F6B2FC723}"/>
              </a:ext>
            </a:extLst>
          </p:cNvPr>
          <p:cNvGrpSpPr/>
          <p:nvPr/>
        </p:nvGrpSpPr>
        <p:grpSpPr>
          <a:xfrm>
            <a:off x="-12189225" y="64379"/>
            <a:ext cx="36576000" cy="728096"/>
            <a:chOff x="-12192000" y="6129904"/>
            <a:chExt cx="36576000" cy="728096"/>
          </a:xfrm>
        </p:grpSpPr>
        <p:grpSp>
          <p:nvGrpSpPr>
            <p:cNvPr id="28" name="Group 27">
              <a:extLst>
                <a:ext uri="{FF2B5EF4-FFF2-40B4-BE49-F238E27FC236}">
                  <a16:creationId xmlns:a16="http://schemas.microsoft.com/office/drawing/2014/main" id="{2F4DAD5D-08A9-46CF-AB2D-45B21A51C85B}"/>
                </a:ext>
              </a:extLst>
            </p:cNvPr>
            <p:cNvGrpSpPr/>
            <p:nvPr/>
          </p:nvGrpSpPr>
          <p:grpSpPr>
            <a:xfrm rot="10800000">
              <a:off x="0" y="6129905"/>
              <a:ext cx="12192000" cy="728095"/>
              <a:chOff x="0" y="0"/>
              <a:chExt cx="12192000" cy="728095"/>
            </a:xfrm>
          </p:grpSpPr>
          <p:pic>
            <p:nvPicPr>
              <p:cNvPr id="37" name="Picture 36" descr="A picture containing text, indoor, screen, black&#10;&#10;Description automatically generated">
                <a:extLst>
                  <a:ext uri="{FF2B5EF4-FFF2-40B4-BE49-F238E27FC236}">
                    <a16:creationId xmlns:a16="http://schemas.microsoft.com/office/drawing/2014/main" id="{67A691D7-C3F0-43A9-9F13-77DE5E605A9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8" name="Picture 37" descr="A picture containing text, indoor, screen, black&#10;&#10;Description automatically generated">
                <a:extLst>
                  <a:ext uri="{FF2B5EF4-FFF2-40B4-BE49-F238E27FC236}">
                    <a16:creationId xmlns:a16="http://schemas.microsoft.com/office/drawing/2014/main" id="{A21ACEC0-B99B-4BC3-BA8B-8AF880A3AF87}"/>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9" name="Picture 38" descr="A picture containing text, indoor, screen, black&#10;&#10;Description automatically generated">
                <a:extLst>
                  <a:ext uri="{FF2B5EF4-FFF2-40B4-BE49-F238E27FC236}">
                    <a16:creationId xmlns:a16="http://schemas.microsoft.com/office/drawing/2014/main" id="{C0DFD4AC-694E-4472-A172-5176B7409403}"/>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29" name="Group 28">
              <a:extLst>
                <a:ext uri="{FF2B5EF4-FFF2-40B4-BE49-F238E27FC236}">
                  <a16:creationId xmlns:a16="http://schemas.microsoft.com/office/drawing/2014/main" id="{85C89AE3-2E0C-444C-BF1F-B4735133C053}"/>
                </a:ext>
              </a:extLst>
            </p:cNvPr>
            <p:cNvGrpSpPr/>
            <p:nvPr/>
          </p:nvGrpSpPr>
          <p:grpSpPr>
            <a:xfrm rot="10800000">
              <a:off x="12192000" y="6129905"/>
              <a:ext cx="12192000" cy="728095"/>
              <a:chOff x="0" y="0"/>
              <a:chExt cx="12192000" cy="728095"/>
            </a:xfrm>
          </p:grpSpPr>
          <p:pic>
            <p:nvPicPr>
              <p:cNvPr id="34" name="Picture 33" descr="A picture containing text, indoor, screen, black&#10;&#10;Description automatically generated">
                <a:extLst>
                  <a:ext uri="{FF2B5EF4-FFF2-40B4-BE49-F238E27FC236}">
                    <a16:creationId xmlns:a16="http://schemas.microsoft.com/office/drawing/2014/main" id="{96A4DB81-2C2A-4DB7-A575-A62281F4E976}"/>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5" name="Picture 34" descr="A picture containing text, indoor, screen, black&#10;&#10;Description automatically generated">
                <a:extLst>
                  <a:ext uri="{FF2B5EF4-FFF2-40B4-BE49-F238E27FC236}">
                    <a16:creationId xmlns:a16="http://schemas.microsoft.com/office/drawing/2014/main" id="{E550BC92-3739-4EF9-B307-B9A476C1ECB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6" name="Picture 35" descr="A picture containing text, indoor, screen, black&#10;&#10;Description automatically generated">
                <a:extLst>
                  <a:ext uri="{FF2B5EF4-FFF2-40B4-BE49-F238E27FC236}">
                    <a16:creationId xmlns:a16="http://schemas.microsoft.com/office/drawing/2014/main" id="{5B046F38-B3A1-49E0-90E3-810D125402BD}"/>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30" name="Group 29">
              <a:extLst>
                <a:ext uri="{FF2B5EF4-FFF2-40B4-BE49-F238E27FC236}">
                  <a16:creationId xmlns:a16="http://schemas.microsoft.com/office/drawing/2014/main" id="{CD247DEC-A73E-4F03-9901-C0B7F2170540}"/>
                </a:ext>
              </a:extLst>
            </p:cNvPr>
            <p:cNvGrpSpPr/>
            <p:nvPr/>
          </p:nvGrpSpPr>
          <p:grpSpPr>
            <a:xfrm rot="10800000">
              <a:off x="-12192000" y="6129904"/>
              <a:ext cx="12192000" cy="728095"/>
              <a:chOff x="0" y="0"/>
              <a:chExt cx="12192000" cy="728095"/>
            </a:xfrm>
          </p:grpSpPr>
          <p:pic>
            <p:nvPicPr>
              <p:cNvPr id="31" name="Picture 30" descr="A picture containing text, indoor, screen, black&#10;&#10;Description automatically generated">
                <a:extLst>
                  <a:ext uri="{FF2B5EF4-FFF2-40B4-BE49-F238E27FC236}">
                    <a16:creationId xmlns:a16="http://schemas.microsoft.com/office/drawing/2014/main" id="{D44AA722-30B7-4849-974E-E60B163C24D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2" name="Picture 31" descr="A picture containing text, indoor, screen, black&#10;&#10;Description automatically generated">
                <a:extLst>
                  <a:ext uri="{FF2B5EF4-FFF2-40B4-BE49-F238E27FC236}">
                    <a16:creationId xmlns:a16="http://schemas.microsoft.com/office/drawing/2014/main" id="{42F2AAC6-07BB-4599-87DE-7FD390AF574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3" name="Picture 32" descr="A picture containing text, indoor, screen, black&#10;&#10;Description automatically generated">
                <a:extLst>
                  <a:ext uri="{FF2B5EF4-FFF2-40B4-BE49-F238E27FC236}">
                    <a16:creationId xmlns:a16="http://schemas.microsoft.com/office/drawing/2014/main" id="{73483467-7106-440E-9AC1-7288CEC0BDA9}"/>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pic>
        <p:nvPicPr>
          <p:cNvPr id="46" name="Picture 45" descr="A picture containing text, sign&#10;&#10;Description automatically generated">
            <a:extLst>
              <a:ext uri="{FF2B5EF4-FFF2-40B4-BE49-F238E27FC236}">
                <a16:creationId xmlns:a16="http://schemas.microsoft.com/office/drawing/2014/main" id="{0846B22C-2786-499F-914E-282E07E992B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80" b="91650" l="9832" r="92626">
                        <a14:foregroundMark x1="58085" y1="41752" x2="58085" y2="41752"/>
                        <a14:foregroundMark x1="58085" y1="32587" x2="58473" y2="34216"/>
                        <a14:foregroundMark x1="59120" y1="39715" x2="59508" y2="40937"/>
                        <a14:foregroundMark x1="51617" y1="37882" x2="51617" y2="37882"/>
                        <a14:foregroundMark x1="32988" y1="69246" x2="33118" y2="70672"/>
                        <a14:foregroundMark x1="32212" y1="60489" x2="32212" y2="60489"/>
                        <a14:foregroundMark x1="81242" y1="16701" x2="81242" y2="16701"/>
                        <a14:foregroundMark x1="84735" y1="15886" x2="81630" y2="15886"/>
                        <a14:foregroundMark x1="55369" y1="38900" x2="56016" y2="38900"/>
                        <a14:foregroundMark x1="84347" y1="76782" x2="84217" y2="81874"/>
                        <a14:foregroundMark x1="31436" y1="61303" x2="32600" y2="61303"/>
                        <a14:foregroundMark x1="33506" y1="60489" x2="33506" y2="60489"/>
                        <a14:foregroundMark x1="39845" y1="68635" x2="39845" y2="68635"/>
                        <a14:foregroundMark x1="29625" y1="71894" x2="29625" y2="71894"/>
                        <a14:foregroundMark x1="72962" y1="73727" x2="72962" y2="73727"/>
                        <a14:foregroundMark x1="74774" y1="41548" x2="74774" y2="48269"/>
                        <a14:foregroundMark x1="84735" y1="38289" x2="84735" y2="43788"/>
                        <a14:foregroundMark x1="74774" y1="21181" x2="74774" y2="24236"/>
                        <a14:foregroundMark x1="76326" y1="26884" x2="76326" y2="26884"/>
                        <a14:foregroundMark x1="62613" y1="87984" x2="62613" y2="87984"/>
                        <a14:foregroundMark x1="70763" y1="79633" x2="68952" y2="82688"/>
                        <a14:foregroundMark x1="57180" y1="87984" x2="58344" y2="87984"/>
                        <a14:foregroundMark x1="54334" y1="87169" x2="54722" y2="87169"/>
                        <a14:foregroundMark x1="52652" y1="86151" x2="52652" y2="86151"/>
                        <a14:foregroundMark x1="51876" y1="85132" x2="51876" y2="85132"/>
                        <a14:foregroundMark x1="28719" y1="90428" x2="28719" y2="90428"/>
                        <a14:foregroundMark x1="34153" y1="70672" x2="35317" y2="74745"/>
                        <a14:foregroundMark x1="83182" y1="27495" x2="84735" y2="29124"/>
                        <a14:foregroundMark x1="84088" y1="19959" x2="83959" y2="23014"/>
                        <a14:foregroundMark x1="90686" y1="25458" x2="90686" y2="25458"/>
                        <a14:foregroundMark x1="92755" y1="23625" x2="92755" y2="23625"/>
                        <a14:foregroundMark x1="74774" y1="51935" x2="74774" y2="52546"/>
                        <a14:foregroundMark x1="81242" y1="45418" x2="81242" y2="45418"/>
                        <a14:foregroundMark x1="80595" y1="45418" x2="80207" y2="45214"/>
                        <a14:foregroundMark x1="83182" y1="46843" x2="83182" y2="46843"/>
                        <a14:foregroundMark x1="32471" y1="74134" x2="31307" y2="80448"/>
                        <a14:foregroundMark x1="34929" y1="77800" x2="34799" y2="81874"/>
                        <a14:foregroundMark x1="34153" y1="91650" x2="34153" y2="91650"/>
                        <a14:backgroundMark x1="31307" y1="69246" x2="30789" y2="70876"/>
                      </a14:backgroundRemoval>
                    </a14:imgEffect>
                  </a14:imgLayer>
                </a14:imgProps>
              </a:ext>
              <a:ext uri="{28A0092B-C50C-407E-A947-70E740481C1C}">
                <a14:useLocalDpi xmlns:a14="http://schemas.microsoft.com/office/drawing/2010/main" val="0"/>
              </a:ext>
            </a:extLst>
          </a:blip>
          <a:srcRect l="22922" t="6417"/>
          <a:stretch/>
        </p:blipFill>
        <p:spPr>
          <a:xfrm>
            <a:off x="155751" y="2432612"/>
            <a:ext cx="4390273" cy="3385801"/>
          </a:xfrm>
          <a:prstGeom prst="rect">
            <a:avLst/>
          </a:prstGeom>
        </p:spPr>
      </p:pic>
      <p:sp>
        <p:nvSpPr>
          <p:cNvPr id="48" name="Heart 47">
            <a:extLst>
              <a:ext uri="{FF2B5EF4-FFF2-40B4-BE49-F238E27FC236}">
                <a16:creationId xmlns:a16="http://schemas.microsoft.com/office/drawing/2014/main" id="{6AA4A6BC-0546-4F7C-912E-83DF6C3E36DA}"/>
              </a:ext>
            </a:extLst>
          </p:cNvPr>
          <p:cNvSpPr/>
          <p:nvPr/>
        </p:nvSpPr>
        <p:spPr>
          <a:xfrm rot="19761479">
            <a:off x="979363" y="3145097"/>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eart 48">
            <a:extLst>
              <a:ext uri="{FF2B5EF4-FFF2-40B4-BE49-F238E27FC236}">
                <a16:creationId xmlns:a16="http://schemas.microsoft.com/office/drawing/2014/main" id="{2E96B0AE-3FC6-418A-BEE7-327A3E0673CF}"/>
              </a:ext>
            </a:extLst>
          </p:cNvPr>
          <p:cNvSpPr/>
          <p:nvPr/>
        </p:nvSpPr>
        <p:spPr>
          <a:xfrm rot="1704394">
            <a:off x="3626570" y="1971375"/>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eart 49">
            <a:extLst>
              <a:ext uri="{FF2B5EF4-FFF2-40B4-BE49-F238E27FC236}">
                <a16:creationId xmlns:a16="http://schemas.microsoft.com/office/drawing/2014/main" id="{54A21F8D-7046-4BD0-9015-68EC1E157943}"/>
              </a:ext>
            </a:extLst>
          </p:cNvPr>
          <p:cNvSpPr/>
          <p:nvPr/>
        </p:nvSpPr>
        <p:spPr>
          <a:xfrm rot="385595">
            <a:off x="2318173" y="1259360"/>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eart 50">
            <a:extLst>
              <a:ext uri="{FF2B5EF4-FFF2-40B4-BE49-F238E27FC236}">
                <a16:creationId xmlns:a16="http://schemas.microsoft.com/office/drawing/2014/main" id="{79832910-B55A-4E23-B1B1-D395A039FA8F}"/>
              </a:ext>
            </a:extLst>
          </p:cNvPr>
          <p:cNvSpPr/>
          <p:nvPr/>
        </p:nvSpPr>
        <p:spPr>
          <a:xfrm rot="20212278">
            <a:off x="1331721" y="1494718"/>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eart 51">
            <a:extLst>
              <a:ext uri="{FF2B5EF4-FFF2-40B4-BE49-F238E27FC236}">
                <a16:creationId xmlns:a16="http://schemas.microsoft.com/office/drawing/2014/main" id="{4242F5A2-98FA-49E3-A8B5-0B51A657232C}"/>
              </a:ext>
            </a:extLst>
          </p:cNvPr>
          <p:cNvSpPr/>
          <p:nvPr/>
        </p:nvSpPr>
        <p:spPr>
          <a:xfrm rot="21322144">
            <a:off x="611314" y="2022103"/>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Heart 52">
            <a:extLst>
              <a:ext uri="{FF2B5EF4-FFF2-40B4-BE49-F238E27FC236}">
                <a16:creationId xmlns:a16="http://schemas.microsoft.com/office/drawing/2014/main" id="{3CED6AA5-FBDF-4C74-9976-8BC5A7276893}"/>
              </a:ext>
            </a:extLst>
          </p:cNvPr>
          <p:cNvSpPr/>
          <p:nvPr/>
        </p:nvSpPr>
        <p:spPr>
          <a:xfrm rot="20474629">
            <a:off x="210534" y="2809181"/>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Picture 54" descr="Logo&#10;&#10;Description automatically generated">
            <a:extLst>
              <a:ext uri="{FF2B5EF4-FFF2-40B4-BE49-F238E27FC236}">
                <a16:creationId xmlns:a16="http://schemas.microsoft.com/office/drawing/2014/main" id="{95791A1D-5CD5-4F5F-9440-E10007D276C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5385" l="9931" r="89954">
                        <a14:foregroundMark x1="36259" y1="48308" x2="42610" y2="61692"/>
                        <a14:foregroundMark x1="37067" y1="53538" x2="45381" y2="73077"/>
                        <a14:foregroundMark x1="34065" y1="78923" x2="48730" y2="80308"/>
                        <a14:foregroundMark x1="48730" y1="80308" x2="52656" y2="79692"/>
                        <a14:foregroundMark x1="35219" y1="76308" x2="60855" y2="80462"/>
                        <a14:foregroundMark x1="57852" y1="79846" x2="69053" y2="82154"/>
                        <a14:foregroundMark x1="61894" y1="77385" x2="67436" y2="77846"/>
                        <a14:foregroundMark x1="49769" y1="76769" x2="55658" y2="76462"/>
                        <a14:foregroundMark x1="55658" y1="76462" x2="56813" y2="76000"/>
                        <a14:foregroundMark x1="53695" y1="74462" x2="55196" y2="74462"/>
                        <a14:foregroundMark x1="47691" y1="74462" x2="56120" y2="74923"/>
                        <a14:foregroundMark x1="50924" y1="74000" x2="55427" y2="74000"/>
                        <a14:foregroundMark x1="33256" y1="72769" x2="37067" y2="79385"/>
                        <a14:foregroundMark x1="37067" y1="79385" x2="37529" y2="79692"/>
                        <a14:foregroundMark x1="40531" y1="39846" x2="52887" y2="95385"/>
                        <a14:foregroundMark x1="52887" y1="95385" x2="52887" y2="93692"/>
                        <a14:foregroundMark x1="45612" y1="37231" x2="50577" y2="64308"/>
                        <a14:foregroundMark x1="50577" y1="39231" x2="58661" y2="56769"/>
                        <a14:foregroundMark x1="51848" y1="34000" x2="55543" y2="53385"/>
                        <a14:foregroundMark x1="55543" y1="53385" x2="55658" y2="52615"/>
                        <a14:foregroundMark x1="55658" y1="33077" x2="58314" y2="48000"/>
                        <a14:foregroundMark x1="58314" y1="48000" x2="58314" y2="46154"/>
                        <a14:foregroundMark x1="58314" y1="24615" x2="59238" y2="38154"/>
                        <a14:foregroundMark x1="59238" y1="38154" x2="59238" y2="36000"/>
                        <a14:foregroundMark x1="59353" y1="31692" x2="60970" y2="39077"/>
                        <a14:foregroundMark x1="60970" y1="39077" x2="61316" y2="37385"/>
                        <a14:foregroundMark x1="62240" y1="28615" x2="62240" y2="37385"/>
                        <a14:foregroundMark x1="62240" y1="37385" x2="62240" y2="36462"/>
                        <a14:foregroundMark x1="62240" y1="32769" x2="64203" y2="33538"/>
                        <a14:foregroundMark x1="64319" y1="32154" x2="64896" y2="34769"/>
                        <a14:foregroundMark x1="64896" y1="32462" x2="63741" y2="36000"/>
                        <a14:foregroundMark x1="56120" y1="30462" x2="55658" y2="31846"/>
                        <a14:foregroundMark x1="54965" y1="26769" x2="58891" y2="38462"/>
                        <a14:foregroundMark x1="58891" y1="38462" x2="59122" y2="36769"/>
                        <a14:foregroundMark x1="56467" y1="26462" x2="54965" y2="31385"/>
                        <a14:foregroundMark x1="53233" y1="24462" x2="53233" y2="34923"/>
                        <a14:foregroundMark x1="53233" y1="34923" x2="53233" y2="34000"/>
                        <a14:foregroundMark x1="53233" y1="24462" x2="55774" y2="41846"/>
                        <a14:foregroundMark x1="55427" y1="56923" x2="55774" y2="60308"/>
                        <a14:foregroundMark x1="40647" y1="72923" x2="43764" y2="74923"/>
                        <a14:foregroundMark x1="43764" y1="81538" x2="46882" y2="82154"/>
                        <a14:foregroundMark x1="33718" y1="79077" x2="35566" y2="81077"/>
                      </a14:backgroundRemoval>
                    </a14:imgEffect>
                  </a14:imgLayer>
                </a14:imgProps>
              </a:ext>
              <a:ext uri="{28A0092B-C50C-407E-A947-70E740481C1C}">
                <a14:useLocalDpi xmlns:a14="http://schemas.microsoft.com/office/drawing/2010/main" val="0"/>
              </a:ext>
            </a:extLst>
          </a:blip>
          <a:srcRect l="26343" t="11560" r="26173" b="12909"/>
          <a:stretch/>
        </p:blipFill>
        <p:spPr>
          <a:xfrm>
            <a:off x="73011" y="901472"/>
            <a:ext cx="835653" cy="997689"/>
          </a:xfrm>
          <a:prstGeom prst="rect">
            <a:avLst/>
          </a:prstGeom>
        </p:spPr>
      </p:pic>
      <p:sp>
        <p:nvSpPr>
          <p:cNvPr id="42" name="Heart 41">
            <a:extLst>
              <a:ext uri="{FF2B5EF4-FFF2-40B4-BE49-F238E27FC236}">
                <a16:creationId xmlns:a16="http://schemas.microsoft.com/office/drawing/2014/main" id="{3DC07B35-4467-46F5-84B3-87F912331286}"/>
              </a:ext>
            </a:extLst>
          </p:cNvPr>
          <p:cNvSpPr/>
          <p:nvPr/>
        </p:nvSpPr>
        <p:spPr>
          <a:xfrm rot="20158263">
            <a:off x="1586270" y="2583700"/>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Heart 44">
            <a:extLst>
              <a:ext uri="{FF2B5EF4-FFF2-40B4-BE49-F238E27FC236}">
                <a16:creationId xmlns:a16="http://schemas.microsoft.com/office/drawing/2014/main" id="{CEECD633-0BEA-4525-A32C-222AB37AC30D}"/>
              </a:ext>
            </a:extLst>
          </p:cNvPr>
          <p:cNvSpPr/>
          <p:nvPr/>
        </p:nvSpPr>
        <p:spPr>
          <a:xfrm>
            <a:off x="2637278" y="1971376"/>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Group 4">
            <a:extLst>
              <a:ext uri="{FF2B5EF4-FFF2-40B4-BE49-F238E27FC236}">
                <a16:creationId xmlns:a16="http://schemas.microsoft.com/office/drawing/2014/main" id="{7EE95E8B-657D-4948-83CD-DB96829BC622}"/>
              </a:ext>
            </a:extLst>
          </p:cNvPr>
          <p:cNvGrpSpPr/>
          <p:nvPr/>
        </p:nvGrpSpPr>
        <p:grpSpPr>
          <a:xfrm>
            <a:off x="3874851" y="944207"/>
            <a:ext cx="7352729" cy="3744477"/>
            <a:chOff x="4024518" y="919840"/>
            <a:chExt cx="7352729" cy="3744477"/>
          </a:xfrm>
        </p:grpSpPr>
        <p:sp>
          <p:nvSpPr>
            <p:cNvPr id="47" name="TextBox 46">
              <a:extLst>
                <a:ext uri="{FF2B5EF4-FFF2-40B4-BE49-F238E27FC236}">
                  <a16:creationId xmlns:a16="http://schemas.microsoft.com/office/drawing/2014/main" id="{9F85FD84-9428-421C-BCD7-BFC0C53C3C19}"/>
                </a:ext>
              </a:extLst>
            </p:cNvPr>
            <p:cNvSpPr txBox="1"/>
            <p:nvPr/>
          </p:nvSpPr>
          <p:spPr>
            <a:xfrm>
              <a:off x="4918081" y="919840"/>
              <a:ext cx="6459166" cy="707886"/>
            </a:xfrm>
            <a:prstGeom prst="rect">
              <a:avLst/>
            </a:prstGeom>
            <a:noFill/>
          </p:spPr>
          <p:txBody>
            <a:bodyPr wrap="square" rtlCol="0">
              <a:spAutoFit/>
            </a:bodyPr>
            <a:lstStyle/>
            <a:p>
              <a:pPr algn="ctr"/>
              <a:endParaRPr lang="vi-VN" sz="4000" dirty="0">
                <a:solidFill>
                  <a:srgbClr val="FF004E"/>
                </a:solidFill>
                <a:latin typeface="Segoe UI Black" panose="020B0A02040204020203" pitchFamily="34" charset="0"/>
                <a:ea typeface="Segoe UI Black" panose="020B0A02040204020203" pitchFamily="34" charset="0"/>
              </a:endParaRPr>
            </a:p>
          </p:txBody>
        </p:sp>
        <p:sp>
          <p:nvSpPr>
            <p:cNvPr id="57" name="TextBox 56">
              <a:extLst>
                <a:ext uri="{FF2B5EF4-FFF2-40B4-BE49-F238E27FC236}">
                  <a16:creationId xmlns:a16="http://schemas.microsoft.com/office/drawing/2014/main" id="{2A95B5D0-C89D-4A4F-92B4-5C7AF1F9D45F}"/>
                </a:ext>
              </a:extLst>
            </p:cNvPr>
            <p:cNvSpPr txBox="1"/>
            <p:nvPr/>
          </p:nvSpPr>
          <p:spPr>
            <a:xfrm>
              <a:off x="4115398" y="3465822"/>
              <a:ext cx="6459166" cy="707886"/>
            </a:xfrm>
            <a:prstGeom prst="rect">
              <a:avLst/>
            </a:prstGeom>
            <a:noFill/>
          </p:spPr>
          <p:txBody>
            <a:bodyPr wrap="square" rtlCol="0">
              <a:spAutoFit/>
            </a:bodyPr>
            <a:lstStyle/>
            <a:p>
              <a:pPr algn="ctr"/>
              <a:r>
                <a:rPr lang="en-US" sz="4000" dirty="0">
                  <a:solidFill>
                    <a:srgbClr val="3BCCD2"/>
                  </a:solidFill>
                  <a:latin typeface="Segoe UI Black" panose="020B0A02040204020203" pitchFamily="34" charset="0"/>
                  <a:ea typeface="Segoe UI Black" panose="020B0A02040204020203" pitchFamily="34" charset="0"/>
                </a:rPr>
                <a:t> </a:t>
              </a:r>
              <a:endParaRPr lang="vi-VN" sz="4000" dirty="0">
                <a:solidFill>
                  <a:srgbClr val="3BCCD2"/>
                </a:solidFill>
                <a:latin typeface="Segoe UI Black" panose="020B0A02040204020203" pitchFamily="34" charset="0"/>
                <a:ea typeface="Segoe UI Black" panose="020B0A02040204020203" pitchFamily="34" charset="0"/>
              </a:endParaRPr>
            </a:p>
          </p:txBody>
        </p:sp>
        <p:sp>
          <p:nvSpPr>
            <p:cNvPr id="58" name="TextBox 57">
              <a:extLst>
                <a:ext uri="{FF2B5EF4-FFF2-40B4-BE49-F238E27FC236}">
                  <a16:creationId xmlns:a16="http://schemas.microsoft.com/office/drawing/2014/main" id="{610830D7-359C-4DEA-8BD6-4105BB381C06}"/>
                </a:ext>
              </a:extLst>
            </p:cNvPr>
            <p:cNvSpPr txBox="1"/>
            <p:nvPr/>
          </p:nvSpPr>
          <p:spPr>
            <a:xfrm>
              <a:off x="4024518" y="3956431"/>
              <a:ext cx="6459166" cy="707886"/>
            </a:xfrm>
            <a:prstGeom prst="rect">
              <a:avLst/>
            </a:prstGeom>
            <a:noFill/>
          </p:spPr>
          <p:txBody>
            <a:bodyPr wrap="square" rtlCol="0">
              <a:spAutoFit/>
            </a:bodyPr>
            <a:lstStyle/>
            <a:p>
              <a:pPr algn="ctr"/>
              <a:endParaRPr lang="vi-VN" sz="4000" dirty="0">
                <a:solidFill>
                  <a:schemeClr val="bg1"/>
                </a:solidFill>
                <a:latin typeface="Segoe UI Black" panose="020B0A02040204020203" pitchFamily="34" charset="0"/>
                <a:ea typeface="Segoe UI Black" panose="020B0A02040204020203" pitchFamily="34" charset="0"/>
              </a:endParaRPr>
            </a:p>
          </p:txBody>
        </p:sp>
      </p:grpSp>
      <p:grpSp>
        <p:nvGrpSpPr>
          <p:cNvPr id="13" name="Group 12">
            <a:extLst>
              <a:ext uri="{FF2B5EF4-FFF2-40B4-BE49-F238E27FC236}">
                <a16:creationId xmlns:a16="http://schemas.microsoft.com/office/drawing/2014/main" id="{FDD3C1CF-6239-4EBF-B74B-A698CC419F60}"/>
              </a:ext>
            </a:extLst>
          </p:cNvPr>
          <p:cNvGrpSpPr/>
          <p:nvPr/>
        </p:nvGrpSpPr>
        <p:grpSpPr>
          <a:xfrm>
            <a:off x="4368747" y="1783472"/>
            <a:ext cx="7548925" cy="4190687"/>
            <a:chOff x="4368747" y="1783472"/>
            <a:chExt cx="7548925" cy="4190687"/>
          </a:xfrm>
        </p:grpSpPr>
        <p:grpSp>
          <p:nvGrpSpPr>
            <p:cNvPr id="44" name="Group 43">
              <a:extLst>
                <a:ext uri="{FF2B5EF4-FFF2-40B4-BE49-F238E27FC236}">
                  <a16:creationId xmlns:a16="http://schemas.microsoft.com/office/drawing/2014/main" id="{77EA86B3-8EFF-43BF-AD54-5FDD4C588968}"/>
                </a:ext>
              </a:extLst>
            </p:cNvPr>
            <p:cNvGrpSpPr/>
            <p:nvPr/>
          </p:nvGrpSpPr>
          <p:grpSpPr>
            <a:xfrm>
              <a:off x="4368747" y="1783472"/>
              <a:ext cx="7548925" cy="4190687"/>
              <a:chOff x="4303598" y="1286746"/>
              <a:chExt cx="7548925" cy="4190687"/>
            </a:xfrm>
          </p:grpSpPr>
          <p:sp>
            <p:nvSpPr>
              <p:cNvPr id="3" name="Rectangle: Rounded Corners 2">
                <a:extLst>
                  <a:ext uri="{FF2B5EF4-FFF2-40B4-BE49-F238E27FC236}">
                    <a16:creationId xmlns:a16="http://schemas.microsoft.com/office/drawing/2014/main" id="{D6E42A5C-99BC-410D-84A9-32541BF527AD}"/>
                  </a:ext>
                </a:extLst>
              </p:cNvPr>
              <p:cNvSpPr/>
              <p:nvPr/>
            </p:nvSpPr>
            <p:spPr>
              <a:xfrm>
                <a:off x="4303598" y="1318063"/>
                <a:ext cx="7297271" cy="4150659"/>
              </a:xfrm>
              <a:prstGeom prst="roundRect">
                <a:avLst>
                  <a:gd name="adj" fmla="val 4140"/>
                </a:avLst>
              </a:prstGeom>
              <a:solidFill>
                <a:srgbClr val="39F3E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50394E47-F6BD-4CB8-A424-68DE8A4FB158}"/>
                  </a:ext>
                </a:extLst>
              </p:cNvPr>
              <p:cNvSpPr/>
              <p:nvPr/>
            </p:nvSpPr>
            <p:spPr>
              <a:xfrm>
                <a:off x="4468768" y="1326772"/>
                <a:ext cx="7383755" cy="4150659"/>
              </a:xfrm>
              <a:prstGeom prst="roundRect">
                <a:avLst>
                  <a:gd name="adj" fmla="val 4140"/>
                </a:avLst>
              </a:prstGeom>
              <a:solidFill>
                <a:srgbClr val="FF004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Rounded Corners 14">
                <a:extLst>
                  <a:ext uri="{FF2B5EF4-FFF2-40B4-BE49-F238E27FC236}">
                    <a16:creationId xmlns:a16="http://schemas.microsoft.com/office/drawing/2014/main" id="{97D4E633-8B0C-43AF-9742-8534A3D26341}"/>
                  </a:ext>
                </a:extLst>
              </p:cNvPr>
              <p:cNvSpPr/>
              <p:nvPr/>
            </p:nvSpPr>
            <p:spPr>
              <a:xfrm>
                <a:off x="4453265" y="1326774"/>
                <a:ext cx="7297271" cy="4150659"/>
              </a:xfrm>
              <a:prstGeom prst="roundRect">
                <a:avLst>
                  <a:gd name="adj" fmla="val 4140"/>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3" name="Picture 42" descr="Logo&#10;&#10;Description automatically generated">
                <a:extLst>
                  <a:ext uri="{FF2B5EF4-FFF2-40B4-BE49-F238E27FC236}">
                    <a16:creationId xmlns:a16="http://schemas.microsoft.com/office/drawing/2014/main" id="{A0AE389D-6D25-427E-A4C8-41FC8BBDB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5993" y="1286746"/>
                <a:ext cx="773878" cy="1013780"/>
              </a:xfrm>
              <a:prstGeom prst="rect">
                <a:avLst/>
              </a:prstGeom>
            </p:spPr>
          </p:pic>
        </p:grpSp>
        <p:pic>
          <p:nvPicPr>
            <p:cNvPr id="8" name="Picture 7" descr="Text&#10;&#10;Description automatically generated">
              <a:extLst>
                <a:ext uri="{FF2B5EF4-FFF2-40B4-BE49-F238E27FC236}">
                  <a16:creationId xmlns:a16="http://schemas.microsoft.com/office/drawing/2014/main" id="{19FFBB99-1B1F-43C3-AE8B-636F9B5442E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4531" r="94688">
                          <a14:foregroundMark x1="14688" y1="39688" x2="32813" y2="46250"/>
                          <a14:foregroundMark x1="32813" y1="46250" x2="64844" y2="48594"/>
                          <a14:foregroundMark x1="64844" y1="48594" x2="75938" y2="48438"/>
                          <a14:foregroundMark x1="75938" y1="48438" x2="76094" y2="48281"/>
                          <a14:foregroundMark x1="50000" y1="40625" x2="94688" y2="52500"/>
                          <a14:foregroundMark x1="84219" y1="43906" x2="86719" y2="60000"/>
                          <a14:foregroundMark x1="4531" y1="41250" x2="6719" y2="52500"/>
                          <a14:foregroundMark x1="16250" y1="43281" x2="18906" y2="52031"/>
                          <a14:foregroundMark x1="18906" y1="52031" x2="18906" y2="52188"/>
                          <a14:foregroundMark x1="27500" y1="46250" x2="34844" y2="47813"/>
                          <a14:foregroundMark x1="29844" y1="42656" x2="30781" y2="54063"/>
                          <a14:foregroundMark x1="18906" y1="51719" x2="19688" y2="57500"/>
                          <a14:foregroundMark x1="15781" y1="52500" x2="17969" y2="55313"/>
                          <a14:foregroundMark x1="19219" y1="55000" x2="24063" y2="55000"/>
                          <a14:foregroundMark x1="35781" y1="44063" x2="41563" y2="55625"/>
                          <a14:foregroundMark x1="42656" y1="40938" x2="44375" y2="48906"/>
                          <a14:foregroundMark x1="45313" y1="39219" x2="49844" y2="48281"/>
                          <a14:foregroundMark x1="49844" y1="48281" x2="50313" y2="48750"/>
                          <a14:foregroundMark x1="43906" y1="40000" x2="50781" y2="42500"/>
                          <a14:foregroundMark x1="34063" y1="40625" x2="53125" y2="43906"/>
                          <a14:foregroundMark x1="52656" y1="38750" x2="55313" y2="48906"/>
                          <a14:foregroundMark x1="55469" y1="37969" x2="57500" y2="46719"/>
                          <a14:foregroundMark x1="58750" y1="39688" x2="59531" y2="46406"/>
                          <a14:foregroundMark x1="49844" y1="52031" x2="54219" y2="54688"/>
                          <a14:foregroundMark x1="56094" y1="56875" x2="59375" y2="56563"/>
                          <a14:foregroundMark x1="57031" y1="53438" x2="56563" y2="56563"/>
                          <a14:foregroundMark x1="60156" y1="53750" x2="60156" y2="55625"/>
                        </a14:backgroundRemoval>
                      </a14:imgEffect>
                    </a14:imgLayer>
                  </a14:imgProps>
                </a:ext>
                <a:ext uri="{28A0092B-C50C-407E-A947-70E740481C1C}">
                  <a14:useLocalDpi xmlns:a14="http://schemas.microsoft.com/office/drawing/2010/main" val="0"/>
                </a:ext>
              </a:extLst>
            </a:blip>
            <a:srcRect t="26284" r="6315" b="32889"/>
            <a:stretch/>
          </p:blipFill>
          <p:spPr>
            <a:xfrm>
              <a:off x="10991552" y="5592294"/>
              <a:ext cx="689969" cy="300685"/>
            </a:xfrm>
            <a:prstGeom prst="rect">
              <a:avLst/>
            </a:prstGeom>
          </p:spPr>
        </p:pic>
        <p:sp>
          <p:nvSpPr>
            <p:cNvPr id="12" name="Oval 11">
              <a:extLst>
                <a:ext uri="{FF2B5EF4-FFF2-40B4-BE49-F238E27FC236}">
                  <a16:creationId xmlns:a16="http://schemas.microsoft.com/office/drawing/2014/main" id="{CB72BA38-280F-4695-B5C2-295A7005ABFC}"/>
                </a:ext>
              </a:extLst>
            </p:cNvPr>
            <p:cNvSpPr/>
            <p:nvPr/>
          </p:nvSpPr>
          <p:spPr>
            <a:xfrm>
              <a:off x="10767841" y="5676526"/>
              <a:ext cx="167838" cy="167731"/>
            </a:xfrm>
            <a:prstGeom prst="ellipse">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 name="TextBox 1">
            <a:extLst>
              <a:ext uri="{FF2B5EF4-FFF2-40B4-BE49-F238E27FC236}">
                <a16:creationId xmlns:a16="http://schemas.microsoft.com/office/drawing/2014/main" id="{6E8FB5E2-CFDD-3054-F4C8-4C9CD2C7D1CF}"/>
              </a:ext>
            </a:extLst>
          </p:cNvPr>
          <p:cNvSpPr txBox="1"/>
          <p:nvPr/>
        </p:nvSpPr>
        <p:spPr>
          <a:xfrm>
            <a:off x="3965731" y="944207"/>
            <a:ext cx="7603317" cy="461665"/>
          </a:xfrm>
          <a:prstGeom prst="rect">
            <a:avLst/>
          </a:prstGeom>
          <a:noFill/>
        </p:spPr>
        <p:txBody>
          <a:bodyPr wrap="square" rtlCol="0">
            <a:spAutoFit/>
          </a:bodyPr>
          <a:lstStyle/>
          <a:p>
            <a:pPr algn="ctr"/>
            <a:r>
              <a:rPr lang="vi-VN" sz="2400" dirty="0">
                <a:solidFill>
                  <a:schemeClr val="bg1"/>
                </a:solidFill>
              </a:rPr>
              <a:t>Phần 2: Architecture Overview (Kiến Trúc Tổng Quan)</a:t>
            </a:r>
            <a:endParaRPr lang="vi-VN" sz="2400" b="1" dirty="0">
              <a:solidFill>
                <a:schemeClr val="bg1"/>
              </a:solidFill>
              <a:latin typeface="Arial" panose="020B0604020202020204" pitchFamily="34" charset="0"/>
              <a:cs typeface="Arial" panose="020B0604020202020204" pitchFamily="34" charset="0"/>
            </a:endParaRPr>
          </a:p>
        </p:txBody>
      </p:sp>
      <p:sp>
        <p:nvSpPr>
          <p:cNvPr id="16" name="Rectangle 1">
            <a:extLst>
              <a:ext uri="{FF2B5EF4-FFF2-40B4-BE49-F238E27FC236}">
                <a16:creationId xmlns:a16="http://schemas.microsoft.com/office/drawing/2014/main" id="{8357E678-664D-F966-E63B-664007A64BC5}"/>
              </a:ext>
            </a:extLst>
          </p:cNvPr>
          <p:cNvSpPr>
            <a:spLocks noChangeArrowheads="1"/>
          </p:cNvSpPr>
          <p:nvPr/>
        </p:nvSpPr>
        <p:spPr bwMode="auto">
          <a:xfrm>
            <a:off x="5047595" y="2243513"/>
            <a:ext cx="6814034"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vi-VN" sz="1600" b="1" dirty="0"/>
              <a:t>Thành Phần Chính của Odoo</a:t>
            </a:r>
          </a:p>
          <a:p>
            <a:endParaRPr lang="vi-VN" sz="1600" dirty="0"/>
          </a:p>
          <a:p>
            <a:pPr>
              <a:buFont typeface="Arial" panose="020B0604020202020204" pitchFamily="34" charset="0"/>
              <a:buChar char="•"/>
            </a:pPr>
            <a:r>
              <a:rPr lang="vi-VN" sz="1600" b="1" dirty="0"/>
              <a:t>PostgreSQL Database:</a:t>
            </a:r>
            <a:endParaRPr lang="vi-VN" sz="1600" dirty="0"/>
          </a:p>
          <a:p>
            <a:pPr marL="742950" lvl="1" indent="-285750">
              <a:buFont typeface="Arial" panose="020B0604020202020204" pitchFamily="34" charset="0"/>
              <a:buChar char="•"/>
            </a:pPr>
            <a:r>
              <a:rPr lang="vi-VN" sz="1600" dirty="0"/>
              <a:t>Hệ quản trị cơ sở dữ liệu mặc định, mạnh mẽ và mã nguồn mở.</a:t>
            </a:r>
          </a:p>
          <a:p>
            <a:pPr>
              <a:buFont typeface="Arial" panose="020B0604020202020204" pitchFamily="34" charset="0"/>
              <a:buChar char="•"/>
            </a:pPr>
            <a:r>
              <a:rPr lang="vi-VN" sz="1600" b="1" dirty="0"/>
              <a:t>Odoo Server:</a:t>
            </a:r>
            <a:endParaRPr lang="vi-VN" sz="1600" dirty="0"/>
          </a:p>
          <a:p>
            <a:pPr marL="742950" lvl="1" indent="-285750">
              <a:buFont typeface="Arial" panose="020B0604020202020204" pitchFamily="34" charset="0"/>
              <a:buChar char="•"/>
            </a:pPr>
            <a:r>
              <a:rPr lang="vi-VN" sz="1600" dirty="0"/>
              <a:t>Viết bằng Python, sử dụng ORM (Object-Relational Mapping) để tương tác với cơ sở dữ liệu.</a:t>
            </a:r>
          </a:p>
          <a:p>
            <a:pPr>
              <a:buFont typeface="Arial" panose="020B0604020202020204" pitchFamily="34" charset="0"/>
              <a:buChar char="•"/>
            </a:pPr>
            <a:r>
              <a:rPr lang="vi-VN" sz="1600" b="1" dirty="0"/>
              <a:t>Modules:</a:t>
            </a:r>
            <a:endParaRPr lang="vi-VN" sz="1600" dirty="0"/>
          </a:p>
          <a:p>
            <a:pPr marL="742950" lvl="1" indent="-285750">
              <a:buFont typeface="Arial" panose="020B0604020202020204" pitchFamily="34" charset="0"/>
              <a:buChar char="•"/>
            </a:pPr>
            <a:r>
              <a:rPr lang="vi-VN" sz="1600" dirty="0"/>
              <a:t>Chia thành các module, mỗi module là một thành phần độc lập, cung cấp một tập hợp các chức năng cụ thể.</a:t>
            </a:r>
          </a:p>
          <a:p>
            <a:pPr>
              <a:buFont typeface="Arial" panose="020B0604020202020204" pitchFamily="34" charset="0"/>
              <a:buChar char="•"/>
            </a:pPr>
            <a:r>
              <a:rPr lang="vi-VN" sz="1600" b="1" dirty="0"/>
              <a:t>Web Application:</a:t>
            </a:r>
            <a:endParaRPr lang="vi-VN" sz="1600" dirty="0"/>
          </a:p>
          <a:p>
            <a:pPr marL="742950" lvl="1" indent="-285750">
              <a:buFont typeface="Arial" panose="020B0604020202020204" pitchFamily="34" charset="0"/>
              <a:buChar char="•"/>
            </a:pPr>
            <a:r>
              <a:rPr lang="vi-VN" sz="1600" dirty="0"/>
              <a:t>Backend (Python) xử lý logic nghiệp vụ.</a:t>
            </a:r>
          </a:p>
          <a:p>
            <a:pPr marL="742950" lvl="1" indent="-285750">
              <a:buFont typeface="Arial" panose="020B0604020202020204" pitchFamily="34" charset="0"/>
              <a:buChar char="•"/>
            </a:pPr>
            <a:r>
              <a:rPr lang="vi-VN" sz="1600" dirty="0"/>
              <a:t>Frontend (JavaScript, CSS, HTML) giao diện người dùng web.</a:t>
            </a:r>
          </a:p>
        </p:txBody>
      </p:sp>
    </p:spTree>
    <p:extLst>
      <p:ext uri="{BB962C8B-B14F-4D97-AF65-F5344CB8AC3E}">
        <p14:creationId xmlns:p14="http://schemas.microsoft.com/office/powerpoint/2010/main" val="706236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8000" decel="49000" fill="hold" nodeType="withEffect">
                                  <p:stCondLst>
                                    <p:cond delay="0"/>
                                  </p:stCondLst>
                                  <p:childTnLst>
                                    <p:animMotion origin="layout" path="M 0 7.40741E-7 L 1 0.00833 " pathEditMode="relative" rAng="0" ptsTypes="AA">
                                      <p:cBhvr>
                                        <p:cTn id="6" dur="20000" fill="hold"/>
                                        <p:tgtEl>
                                          <p:spTgt spid="26"/>
                                        </p:tgtEl>
                                        <p:attrNameLst>
                                          <p:attrName>ppt_x</p:attrName>
                                          <p:attrName>ppt_y</p:attrName>
                                        </p:attrNameLst>
                                      </p:cBhvr>
                                      <p:rCtr x="50000" y="417"/>
                                    </p:animMotion>
                                  </p:childTnLst>
                                </p:cTn>
                              </p:par>
                              <p:par>
                                <p:cTn id="7" presetID="35" presetClass="path" presetSubtype="0" repeatCount="indefinite" accel="8000" decel="49000" fill="hold" nodeType="withEffect">
                                  <p:stCondLst>
                                    <p:cond delay="0"/>
                                  </p:stCondLst>
                                  <p:childTnLst>
                                    <p:animMotion origin="layout" path="M -4.16667E-7 1.38778E-17 L -1.00586 -0.00231 " pathEditMode="relative" rAng="0" ptsTypes="AA">
                                      <p:cBhvr>
                                        <p:cTn id="8" dur="20000" fill="hold"/>
                                        <p:tgtEl>
                                          <p:spTgt spid="27"/>
                                        </p:tgtEl>
                                        <p:attrNameLst>
                                          <p:attrName>ppt_x</p:attrName>
                                          <p:attrName>ppt_y</p:attrName>
                                        </p:attrNameLst>
                                      </p:cBhvr>
                                      <p:rCtr x="-50286" y="-116"/>
                                    </p:animMotion>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2" decel="10000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1000" fill="hold"/>
                                        <p:tgtEl>
                                          <p:spTgt spid="13"/>
                                        </p:tgtEl>
                                        <p:attrNameLst>
                                          <p:attrName>ppt_x</p:attrName>
                                        </p:attrNameLst>
                                      </p:cBhvr>
                                      <p:tavLst>
                                        <p:tav tm="0">
                                          <p:val>
                                            <p:strVal val="1+#ppt_w/2"/>
                                          </p:val>
                                        </p:tav>
                                        <p:tav tm="100000">
                                          <p:val>
                                            <p:strVal val="#ppt_x"/>
                                          </p:val>
                                        </p:tav>
                                      </p:tavLst>
                                    </p:anim>
                                    <p:anim calcmode="lin" valueType="num">
                                      <p:cBhvr additive="base">
                                        <p:cTn id="15" dur="1000" fill="hold"/>
                                        <p:tgtEl>
                                          <p:spTgt spid="13"/>
                                        </p:tgtEl>
                                        <p:attrNameLst>
                                          <p:attrName>ppt_y</p:attrName>
                                        </p:attrNameLst>
                                      </p:cBhvr>
                                      <p:tavLst>
                                        <p:tav tm="0">
                                          <p:val>
                                            <p:strVal val="#ppt_y"/>
                                          </p:val>
                                        </p:tav>
                                        <p:tav tm="100000">
                                          <p:val>
                                            <p:strVal val="#ppt_y"/>
                                          </p:val>
                                        </p:tav>
                                      </p:tavLst>
                                    </p:anim>
                                  </p:childTnLst>
                                </p:cTn>
                              </p:par>
                              <p:par>
                                <p:cTn id="16" presetID="1" presetClass="entr" presetSubtype="0" fill="hold" grpId="1"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42" presetClass="path" presetSubtype="0" repeatCount="indefinite" autoRev="1" fill="hold" grpId="0" nodeType="withEffect">
                                  <p:stCondLst>
                                    <p:cond delay="0"/>
                                  </p:stCondLst>
                                  <p:childTnLst>
                                    <p:animMotion origin="layout" path="M 3.125E-6 -4.44444E-6 L 0.00169 0.02153 " pathEditMode="relative" rAng="0" ptsTypes="AA">
                                      <p:cBhvr>
                                        <p:cTn id="19" dur="2350" spd="-100000" fill="hold"/>
                                        <p:tgtEl>
                                          <p:spTgt spid="52"/>
                                        </p:tgtEl>
                                        <p:attrNameLst>
                                          <p:attrName>ppt_x</p:attrName>
                                          <p:attrName>ppt_y</p:attrName>
                                        </p:attrNameLst>
                                      </p:cBhvr>
                                      <p:rCtr x="78" y="1065"/>
                                    </p:animMotion>
                                  </p:childTnLst>
                                </p:cTn>
                              </p:par>
                              <p:par>
                                <p:cTn id="20" presetID="1" presetClass="entr" presetSubtype="0" fill="hold" grpId="0" nodeType="withEffect">
                                  <p:stCondLst>
                                    <p:cond delay="100"/>
                                  </p:stCondLst>
                                  <p:childTnLst>
                                    <p:set>
                                      <p:cBhvr>
                                        <p:cTn id="21" dur="1" fill="hold">
                                          <p:stCondLst>
                                            <p:cond delay="0"/>
                                          </p:stCondLst>
                                        </p:cTn>
                                        <p:tgtEl>
                                          <p:spTgt spid="51"/>
                                        </p:tgtEl>
                                        <p:attrNameLst>
                                          <p:attrName>style.visibility</p:attrName>
                                        </p:attrNameLst>
                                      </p:cBhvr>
                                      <p:to>
                                        <p:strVal val="visible"/>
                                      </p:to>
                                    </p:set>
                                  </p:childTnLst>
                                </p:cTn>
                              </p:par>
                              <p:par>
                                <p:cTn id="22" presetID="42" presetClass="path" presetSubtype="0" repeatCount="indefinite" autoRev="1" fill="hold" grpId="1" nodeType="withEffect">
                                  <p:stCondLst>
                                    <p:cond delay="100"/>
                                  </p:stCondLst>
                                  <p:childTnLst>
                                    <p:animMotion origin="layout" path="M 3.125E-6 -4.44444E-6 L 0.00169 0.02153 " pathEditMode="relative" rAng="0" ptsTypes="AA">
                                      <p:cBhvr>
                                        <p:cTn id="23" dur="2350" spd="-100000" fill="hold"/>
                                        <p:tgtEl>
                                          <p:spTgt spid="51"/>
                                        </p:tgtEl>
                                        <p:attrNameLst>
                                          <p:attrName>ppt_x</p:attrName>
                                          <p:attrName>ppt_y</p:attrName>
                                        </p:attrNameLst>
                                      </p:cBhvr>
                                      <p:rCtr x="78" y="1065"/>
                                    </p:animMotion>
                                  </p:childTnLst>
                                </p:cTn>
                              </p:par>
                              <p:par>
                                <p:cTn id="24" presetID="1" presetClass="entr" presetSubtype="0" fill="hold" grpId="0" nodeType="withEffect">
                                  <p:stCondLst>
                                    <p:cond delay="200"/>
                                  </p:stCondLst>
                                  <p:childTnLst>
                                    <p:set>
                                      <p:cBhvr>
                                        <p:cTn id="25" dur="1" fill="hold">
                                          <p:stCondLst>
                                            <p:cond delay="0"/>
                                          </p:stCondLst>
                                        </p:cTn>
                                        <p:tgtEl>
                                          <p:spTgt spid="50"/>
                                        </p:tgtEl>
                                        <p:attrNameLst>
                                          <p:attrName>style.visibility</p:attrName>
                                        </p:attrNameLst>
                                      </p:cBhvr>
                                      <p:to>
                                        <p:strVal val="visible"/>
                                      </p:to>
                                    </p:set>
                                  </p:childTnLst>
                                </p:cTn>
                              </p:par>
                              <p:par>
                                <p:cTn id="26" presetID="42" presetClass="path" presetSubtype="0" repeatCount="indefinite" autoRev="1" fill="hold" grpId="1" nodeType="withEffect">
                                  <p:stCondLst>
                                    <p:cond delay="200"/>
                                  </p:stCondLst>
                                  <p:childTnLst>
                                    <p:animMotion origin="layout" path="M 3.125E-6 -4.44444E-6 L 0.00169 0.02153 " pathEditMode="relative" rAng="0" ptsTypes="AA">
                                      <p:cBhvr>
                                        <p:cTn id="27" dur="2350" spd="-100000" fill="hold"/>
                                        <p:tgtEl>
                                          <p:spTgt spid="50"/>
                                        </p:tgtEl>
                                        <p:attrNameLst>
                                          <p:attrName>ppt_x</p:attrName>
                                          <p:attrName>ppt_y</p:attrName>
                                        </p:attrNameLst>
                                      </p:cBhvr>
                                      <p:rCtr x="78" y="1065"/>
                                    </p:animMotion>
                                  </p:childTnLst>
                                </p:cTn>
                              </p:par>
                              <p:par>
                                <p:cTn id="28" presetID="1" presetClass="entr" presetSubtype="0" fill="hold" grpId="0" nodeType="withEffect">
                                  <p:stCondLst>
                                    <p:cond delay="300"/>
                                  </p:stCondLst>
                                  <p:childTnLst>
                                    <p:set>
                                      <p:cBhvr>
                                        <p:cTn id="29" dur="1" fill="hold">
                                          <p:stCondLst>
                                            <p:cond delay="0"/>
                                          </p:stCondLst>
                                        </p:cTn>
                                        <p:tgtEl>
                                          <p:spTgt spid="49"/>
                                        </p:tgtEl>
                                        <p:attrNameLst>
                                          <p:attrName>style.visibility</p:attrName>
                                        </p:attrNameLst>
                                      </p:cBhvr>
                                      <p:to>
                                        <p:strVal val="visible"/>
                                      </p:to>
                                    </p:set>
                                  </p:childTnLst>
                                </p:cTn>
                              </p:par>
                              <p:par>
                                <p:cTn id="30" presetID="42" presetClass="path" presetSubtype="0" repeatCount="indefinite" autoRev="1" fill="hold" grpId="1" nodeType="withEffect">
                                  <p:stCondLst>
                                    <p:cond delay="300"/>
                                  </p:stCondLst>
                                  <p:childTnLst>
                                    <p:animMotion origin="layout" path="M 3.125E-6 -4.44444E-6 L 0.00169 0.02153 " pathEditMode="relative" rAng="0" ptsTypes="AA">
                                      <p:cBhvr>
                                        <p:cTn id="31" dur="2350" spd="-100000" fill="hold"/>
                                        <p:tgtEl>
                                          <p:spTgt spid="49"/>
                                        </p:tgtEl>
                                        <p:attrNameLst>
                                          <p:attrName>ppt_x</p:attrName>
                                          <p:attrName>ppt_y</p:attrName>
                                        </p:attrNameLst>
                                      </p:cBhvr>
                                      <p:rCtr x="78" y="1065"/>
                                    </p:animMotion>
                                  </p:childTnLst>
                                </p:cTn>
                              </p:par>
                              <p:par>
                                <p:cTn id="32" presetID="1" presetClass="entr" presetSubtype="0" fill="hold" grpId="0" nodeType="withEffect">
                                  <p:stCondLst>
                                    <p:cond delay="400"/>
                                  </p:stCondLst>
                                  <p:childTnLst>
                                    <p:set>
                                      <p:cBhvr>
                                        <p:cTn id="33" dur="1" fill="hold">
                                          <p:stCondLst>
                                            <p:cond delay="0"/>
                                          </p:stCondLst>
                                        </p:cTn>
                                        <p:tgtEl>
                                          <p:spTgt spid="45"/>
                                        </p:tgtEl>
                                        <p:attrNameLst>
                                          <p:attrName>style.visibility</p:attrName>
                                        </p:attrNameLst>
                                      </p:cBhvr>
                                      <p:to>
                                        <p:strVal val="visible"/>
                                      </p:to>
                                    </p:set>
                                  </p:childTnLst>
                                </p:cTn>
                              </p:par>
                              <p:par>
                                <p:cTn id="34" presetID="42" presetClass="path" presetSubtype="0" repeatCount="indefinite" autoRev="1" fill="hold" grpId="1" nodeType="withEffect">
                                  <p:stCondLst>
                                    <p:cond delay="400"/>
                                  </p:stCondLst>
                                  <p:childTnLst>
                                    <p:animMotion origin="layout" path="M 3.125E-6 -4.44444E-6 L 0.00169 0.02153 " pathEditMode="relative" rAng="0" ptsTypes="AA">
                                      <p:cBhvr>
                                        <p:cTn id="35" dur="2350" spd="-100000" fill="hold"/>
                                        <p:tgtEl>
                                          <p:spTgt spid="45"/>
                                        </p:tgtEl>
                                        <p:attrNameLst>
                                          <p:attrName>ppt_x</p:attrName>
                                          <p:attrName>ppt_y</p:attrName>
                                        </p:attrNameLst>
                                      </p:cBhvr>
                                      <p:rCtr x="78" y="1065"/>
                                    </p:animMotion>
                                  </p:childTnLst>
                                </p:cTn>
                              </p:par>
                              <p:par>
                                <p:cTn id="36" presetID="1" presetClass="entr" presetSubtype="0" fill="hold" grpId="0" nodeType="withEffect">
                                  <p:stCondLst>
                                    <p:cond delay="500"/>
                                  </p:stCondLst>
                                  <p:childTnLst>
                                    <p:set>
                                      <p:cBhvr>
                                        <p:cTn id="37" dur="1" fill="hold">
                                          <p:stCondLst>
                                            <p:cond delay="0"/>
                                          </p:stCondLst>
                                        </p:cTn>
                                        <p:tgtEl>
                                          <p:spTgt spid="42"/>
                                        </p:tgtEl>
                                        <p:attrNameLst>
                                          <p:attrName>style.visibility</p:attrName>
                                        </p:attrNameLst>
                                      </p:cBhvr>
                                      <p:to>
                                        <p:strVal val="visible"/>
                                      </p:to>
                                    </p:set>
                                  </p:childTnLst>
                                </p:cTn>
                              </p:par>
                              <p:par>
                                <p:cTn id="38" presetID="42" presetClass="path" presetSubtype="0" repeatCount="indefinite" autoRev="1" fill="hold" grpId="1" nodeType="withEffect">
                                  <p:stCondLst>
                                    <p:cond delay="500"/>
                                  </p:stCondLst>
                                  <p:childTnLst>
                                    <p:animMotion origin="layout" path="M 3.125E-6 -4.44444E-6 L 0.00169 0.02153 " pathEditMode="relative" rAng="0" ptsTypes="AA">
                                      <p:cBhvr>
                                        <p:cTn id="39" dur="2350" spd="-100000" fill="hold"/>
                                        <p:tgtEl>
                                          <p:spTgt spid="42"/>
                                        </p:tgtEl>
                                        <p:attrNameLst>
                                          <p:attrName>ppt_x</p:attrName>
                                          <p:attrName>ppt_y</p:attrName>
                                        </p:attrNameLst>
                                      </p:cBhvr>
                                      <p:rCtr x="78" y="1065"/>
                                    </p:animMotion>
                                  </p:childTnLst>
                                </p:cTn>
                              </p:par>
                              <p:par>
                                <p:cTn id="40" presetID="1" presetClass="entr" presetSubtype="0" fill="hold" grpId="0" nodeType="withEffect">
                                  <p:stCondLst>
                                    <p:cond delay="600"/>
                                  </p:stCondLst>
                                  <p:childTnLst>
                                    <p:set>
                                      <p:cBhvr>
                                        <p:cTn id="41" dur="1" fill="hold">
                                          <p:stCondLst>
                                            <p:cond delay="0"/>
                                          </p:stCondLst>
                                        </p:cTn>
                                        <p:tgtEl>
                                          <p:spTgt spid="48"/>
                                        </p:tgtEl>
                                        <p:attrNameLst>
                                          <p:attrName>style.visibility</p:attrName>
                                        </p:attrNameLst>
                                      </p:cBhvr>
                                      <p:to>
                                        <p:strVal val="visible"/>
                                      </p:to>
                                    </p:set>
                                  </p:childTnLst>
                                </p:cTn>
                              </p:par>
                              <p:par>
                                <p:cTn id="42" presetID="42" presetClass="path" presetSubtype="0" repeatCount="indefinite" autoRev="1" fill="hold" grpId="1" nodeType="withEffect">
                                  <p:stCondLst>
                                    <p:cond delay="600"/>
                                  </p:stCondLst>
                                  <p:childTnLst>
                                    <p:animMotion origin="layout" path="M 3.125E-6 -4.44444E-6 L 0.00169 0.02153 " pathEditMode="relative" rAng="0" ptsTypes="AA">
                                      <p:cBhvr>
                                        <p:cTn id="43" dur="2350" spd="-100000" fill="hold"/>
                                        <p:tgtEl>
                                          <p:spTgt spid="48"/>
                                        </p:tgtEl>
                                        <p:attrNameLst>
                                          <p:attrName>ppt_x</p:attrName>
                                          <p:attrName>ppt_y</p:attrName>
                                        </p:attrNameLst>
                                      </p:cBhvr>
                                      <p:rCtr x="78" y="1065"/>
                                    </p:animMotion>
                                  </p:childTnLst>
                                </p:cTn>
                              </p:par>
                              <p:par>
                                <p:cTn id="44" presetID="1" presetClass="entr" presetSubtype="0" fill="hold" nodeType="withEffect">
                                  <p:stCondLst>
                                    <p:cond delay="700"/>
                                  </p:stCondLst>
                                  <p:childTnLst>
                                    <p:set>
                                      <p:cBhvr>
                                        <p:cTn id="45" dur="1" fill="hold">
                                          <p:stCondLst>
                                            <p:cond delay="0"/>
                                          </p:stCondLst>
                                        </p:cTn>
                                        <p:tgtEl>
                                          <p:spTgt spid="46"/>
                                        </p:tgtEl>
                                        <p:attrNameLst>
                                          <p:attrName>style.visibility</p:attrName>
                                        </p:attrNameLst>
                                      </p:cBhvr>
                                      <p:to>
                                        <p:strVal val="visible"/>
                                      </p:to>
                                    </p:set>
                                  </p:childTnLst>
                                </p:cTn>
                              </p:par>
                              <p:par>
                                <p:cTn id="46" presetID="42" presetClass="path" presetSubtype="0" repeatCount="indefinite" autoRev="1" fill="hold" nodeType="withEffect">
                                  <p:stCondLst>
                                    <p:cond delay="700"/>
                                  </p:stCondLst>
                                  <p:childTnLst>
                                    <p:animMotion origin="layout" path="M 3.125E-6 -4.44444E-6 L 0.00169 0.02153 " pathEditMode="relative" rAng="0" ptsTypes="AA">
                                      <p:cBhvr>
                                        <p:cTn id="47" dur="2350" spd="-100000" fill="hold"/>
                                        <p:tgtEl>
                                          <p:spTgt spid="46"/>
                                        </p:tgtEl>
                                        <p:attrNameLst>
                                          <p:attrName>ppt_x</p:attrName>
                                          <p:attrName>ppt_y</p:attrName>
                                        </p:attrNameLst>
                                      </p:cBhvr>
                                      <p:rCtr x="78" y="1065"/>
                                    </p:animMotion>
                                  </p:childTnLst>
                                </p:cTn>
                              </p:par>
                              <p:par>
                                <p:cTn id="48" presetID="1" presetClass="entr" presetSubtype="0" fill="hold" grpId="0" nodeType="withEffect">
                                  <p:stCondLst>
                                    <p:cond delay="800"/>
                                  </p:stCondLst>
                                  <p:childTnLst>
                                    <p:set>
                                      <p:cBhvr>
                                        <p:cTn id="49" dur="1" fill="hold">
                                          <p:stCondLst>
                                            <p:cond delay="0"/>
                                          </p:stCondLst>
                                        </p:cTn>
                                        <p:tgtEl>
                                          <p:spTgt spid="53"/>
                                        </p:tgtEl>
                                        <p:attrNameLst>
                                          <p:attrName>style.visibility</p:attrName>
                                        </p:attrNameLst>
                                      </p:cBhvr>
                                      <p:to>
                                        <p:strVal val="visible"/>
                                      </p:to>
                                    </p:set>
                                  </p:childTnLst>
                                </p:cTn>
                              </p:par>
                              <p:par>
                                <p:cTn id="50" presetID="42" presetClass="path" presetSubtype="0" repeatCount="indefinite" autoRev="1" fill="hold" grpId="1" nodeType="withEffect">
                                  <p:stCondLst>
                                    <p:cond delay="800"/>
                                  </p:stCondLst>
                                  <p:childTnLst>
                                    <p:animMotion origin="layout" path="M 3.125E-6 -4.44444E-6 L 0.00169 0.02153 " pathEditMode="relative" rAng="0" ptsTypes="AA">
                                      <p:cBhvr>
                                        <p:cTn id="51" dur="2350" spd="-100000" fill="hold"/>
                                        <p:tgtEl>
                                          <p:spTgt spid="53"/>
                                        </p:tgtEl>
                                        <p:attrNameLst>
                                          <p:attrName>ppt_x</p:attrName>
                                          <p:attrName>ppt_y</p:attrName>
                                        </p:attrNameLst>
                                      </p:cBhvr>
                                      <p:rCtr x="78"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42" grpId="0" animBg="1"/>
      <p:bldP spid="42" grpId="1" animBg="1"/>
      <p:bldP spid="45" grpId="0" animBg="1"/>
      <p:bldP spid="4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DA58F-6A01-4E16-A59B-3DD02731E090}"/>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5" name="Group 14">
            <a:extLst>
              <a:ext uri="{FF2B5EF4-FFF2-40B4-BE49-F238E27FC236}">
                <a16:creationId xmlns:a16="http://schemas.microsoft.com/office/drawing/2014/main" id="{94929836-3A64-419E-B1A6-13D1B6211ADB}"/>
              </a:ext>
            </a:extLst>
          </p:cNvPr>
          <p:cNvGrpSpPr/>
          <p:nvPr/>
        </p:nvGrpSpPr>
        <p:grpSpPr>
          <a:xfrm>
            <a:off x="1125041" y="589011"/>
            <a:ext cx="9941917" cy="5679978"/>
            <a:chOff x="1125041" y="589011"/>
            <a:chExt cx="9941917" cy="5679978"/>
          </a:xfrm>
        </p:grpSpPr>
        <p:grpSp>
          <p:nvGrpSpPr>
            <p:cNvPr id="12" name="Group 11">
              <a:extLst>
                <a:ext uri="{FF2B5EF4-FFF2-40B4-BE49-F238E27FC236}">
                  <a16:creationId xmlns:a16="http://schemas.microsoft.com/office/drawing/2014/main" id="{46739F41-C502-4E6D-AA52-1C850F95F20B}"/>
                </a:ext>
              </a:extLst>
            </p:cNvPr>
            <p:cNvGrpSpPr/>
            <p:nvPr/>
          </p:nvGrpSpPr>
          <p:grpSpPr>
            <a:xfrm>
              <a:off x="1125041" y="589011"/>
              <a:ext cx="9941917" cy="5679978"/>
              <a:chOff x="946216" y="511777"/>
              <a:chExt cx="10282893" cy="5913268"/>
            </a:xfrm>
          </p:grpSpPr>
          <p:sp>
            <p:nvSpPr>
              <p:cNvPr id="7" name="Rectangle 6">
                <a:extLst>
                  <a:ext uri="{FF2B5EF4-FFF2-40B4-BE49-F238E27FC236}">
                    <a16:creationId xmlns:a16="http://schemas.microsoft.com/office/drawing/2014/main" id="{9A59F8BB-5F9D-4DB6-BD32-3ADC6F550E0F}"/>
                  </a:ext>
                </a:extLst>
              </p:cNvPr>
              <p:cNvSpPr/>
              <p:nvPr/>
            </p:nvSpPr>
            <p:spPr>
              <a:xfrm rot="469324">
                <a:off x="962891" y="543790"/>
                <a:ext cx="10266218" cy="5770419"/>
              </a:xfrm>
              <a:prstGeom prst="rect">
                <a:avLst/>
              </a:pr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id="{6F3297A3-5932-4119-851F-644219534A0F}"/>
                  </a:ext>
                </a:extLst>
              </p:cNvPr>
              <p:cNvSpPr/>
              <p:nvPr/>
            </p:nvSpPr>
            <p:spPr>
              <a:xfrm rot="261593">
                <a:off x="946216" y="511777"/>
                <a:ext cx="10266218" cy="5770419"/>
              </a:xfrm>
              <a:prstGeom prst="rect">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id="{7F2735EE-DA42-4D56-9A50-D92E80CA4CE0}"/>
                  </a:ext>
                </a:extLst>
              </p:cNvPr>
              <p:cNvSpPr/>
              <p:nvPr/>
            </p:nvSpPr>
            <p:spPr>
              <a:xfrm>
                <a:off x="946216" y="654626"/>
                <a:ext cx="10266218" cy="5770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4" name="Picture 13" descr="Logo&#10;&#10;Description automatically generated">
              <a:extLst>
                <a:ext uri="{FF2B5EF4-FFF2-40B4-BE49-F238E27FC236}">
                  <a16:creationId xmlns:a16="http://schemas.microsoft.com/office/drawing/2014/main" id="{F8AD2F12-DF40-477C-82E6-D16692038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164" y="772212"/>
              <a:ext cx="773878" cy="1013780"/>
            </a:xfrm>
            <a:prstGeom prst="rect">
              <a:avLst/>
            </a:prstGeom>
          </p:spPr>
        </p:pic>
      </p:grpSp>
      <p:sp>
        <p:nvSpPr>
          <p:cNvPr id="16" name="TextBox 15">
            <a:extLst>
              <a:ext uri="{FF2B5EF4-FFF2-40B4-BE49-F238E27FC236}">
                <a16:creationId xmlns:a16="http://schemas.microsoft.com/office/drawing/2014/main" id="{3033D463-7511-4FC5-A4D6-995D974DDB0A}"/>
              </a:ext>
            </a:extLst>
          </p:cNvPr>
          <p:cNvSpPr txBox="1"/>
          <p:nvPr/>
        </p:nvSpPr>
        <p:spPr>
          <a:xfrm>
            <a:off x="2111363" y="863603"/>
            <a:ext cx="8459131" cy="461665"/>
          </a:xfrm>
          <a:prstGeom prst="rect">
            <a:avLst/>
          </a:prstGeom>
          <a:noFill/>
        </p:spPr>
        <p:txBody>
          <a:bodyPr wrap="square" rtlCol="0">
            <a:spAutoFit/>
          </a:bodyPr>
          <a:lstStyle/>
          <a:p>
            <a:pPr algn="ctr"/>
            <a:r>
              <a:rPr lang="vi-VN" sz="2400" b="1" u="sng" dirty="0"/>
              <a:t>Phần 2: Architecture Overview (Kiến Trúc Tổng Quan)</a:t>
            </a:r>
            <a:endParaRPr lang="vi-VN" sz="2400" b="1" u="sng" dirty="0">
              <a:cs typeface="Arial" panose="020B0604020202020204" pitchFamily="34" charset="0"/>
            </a:endParaRPr>
          </a:p>
        </p:txBody>
      </p:sp>
      <p:pic>
        <p:nvPicPr>
          <p:cNvPr id="17" name="Picture 16">
            <a:extLst>
              <a:ext uri="{FF2B5EF4-FFF2-40B4-BE49-F238E27FC236}">
                <a16:creationId xmlns:a16="http://schemas.microsoft.com/office/drawing/2014/main" id="{68DBE1A9-B628-407A-8148-8F1BC92D90DA}"/>
              </a:ext>
            </a:extLst>
          </p:cNvPr>
          <p:cNvPicPr>
            <a:picLocks noChangeAspect="1"/>
          </p:cNvPicPr>
          <p:nvPr/>
        </p:nvPicPr>
        <p:blipFill rotWithShape="1">
          <a:blip r:embed="rId3"/>
          <a:srcRect l="50000" t="67296" r="36801" b="24659"/>
          <a:stretch/>
        </p:blipFill>
        <p:spPr>
          <a:xfrm rot="20089400">
            <a:off x="195937" y="5997240"/>
            <a:ext cx="501570" cy="543499"/>
          </a:xfrm>
          <a:prstGeom prst="rect">
            <a:avLst/>
          </a:prstGeom>
        </p:spPr>
      </p:pic>
      <p:pic>
        <p:nvPicPr>
          <p:cNvPr id="18" name="Picture 17">
            <a:extLst>
              <a:ext uri="{FF2B5EF4-FFF2-40B4-BE49-F238E27FC236}">
                <a16:creationId xmlns:a16="http://schemas.microsoft.com/office/drawing/2014/main" id="{DD77B45A-E491-4CD0-862A-2789C7B85491}"/>
              </a:ext>
            </a:extLst>
          </p:cNvPr>
          <p:cNvPicPr>
            <a:picLocks noChangeAspect="1"/>
          </p:cNvPicPr>
          <p:nvPr/>
        </p:nvPicPr>
        <p:blipFill rotWithShape="1">
          <a:blip r:embed="rId3"/>
          <a:srcRect t="87158" r="81731"/>
          <a:stretch/>
        </p:blipFill>
        <p:spPr>
          <a:xfrm rot="1261098">
            <a:off x="269171" y="423255"/>
            <a:ext cx="704733" cy="880697"/>
          </a:xfrm>
          <a:prstGeom prst="rect">
            <a:avLst/>
          </a:prstGeom>
        </p:spPr>
      </p:pic>
      <p:pic>
        <p:nvPicPr>
          <p:cNvPr id="19" name="Picture 18">
            <a:extLst>
              <a:ext uri="{FF2B5EF4-FFF2-40B4-BE49-F238E27FC236}">
                <a16:creationId xmlns:a16="http://schemas.microsoft.com/office/drawing/2014/main" id="{CACEE7DC-5C87-4910-81E5-C6B19596CF17}"/>
              </a:ext>
            </a:extLst>
          </p:cNvPr>
          <p:cNvPicPr>
            <a:picLocks noChangeAspect="1"/>
          </p:cNvPicPr>
          <p:nvPr/>
        </p:nvPicPr>
        <p:blipFill rotWithShape="1">
          <a:blip r:embed="rId3"/>
          <a:srcRect l="16195" t="79663" r="66102" b="10042"/>
          <a:stretch/>
        </p:blipFill>
        <p:spPr>
          <a:xfrm rot="1850905">
            <a:off x="113097" y="2827504"/>
            <a:ext cx="682907" cy="706056"/>
          </a:xfrm>
          <a:prstGeom prst="rect">
            <a:avLst/>
          </a:prstGeom>
        </p:spPr>
      </p:pic>
      <p:pic>
        <p:nvPicPr>
          <p:cNvPr id="20" name="Picture 19">
            <a:extLst>
              <a:ext uri="{FF2B5EF4-FFF2-40B4-BE49-F238E27FC236}">
                <a16:creationId xmlns:a16="http://schemas.microsoft.com/office/drawing/2014/main" id="{ED8B280A-0EB9-45EC-B202-B287E04C53E8}"/>
              </a:ext>
            </a:extLst>
          </p:cNvPr>
          <p:cNvPicPr>
            <a:picLocks noChangeAspect="1"/>
          </p:cNvPicPr>
          <p:nvPr/>
        </p:nvPicPr>
        <p:blipFill rotWithShape="1">
          <a:blip r:embed="rId3"/>
          <a:srcRect l="50001" t="75062" r="33673" b="16999"/>
          <a:stretch/>
        </p:blipFill>
        <p:spPr>
          <a:xfrm rot="20229313">
            <a:off x="11277231" y="5976191"/>
            <a:ext cx="629824" cy="544515"/>
          </a:xfrm>
          <a:prstGeom prst="rect">
            <a:avLst/>
          </a:prstGeom>
        </p:spPr>
      </p:pic>
      <p:pic>
        <p:nvPicPr>
          <p:cNvPr id="21" name="Picture 20">
            <a:extLst>
              <a:ext uri="{FF2B5EF4-FFF2-40B4-BE49-F238E27FC236}">
                <a16:creationId xmlns:a16="http://schemas.microsoft.com/office/drawing/2014/main" id="{1C839B25-2FCE-4AE8-85CD-BAD364456253}"/>
              </a:ext>
            </a:extLst>
          </p:cNvPr>
          <p:cNvPicPr>
            <a:picLocks noChangeAspect="1"/>
          </p:cNvPicPr>
          <p:nvPr/>
        </p:nvPicPr>
        <p:blipFill rotWithShape="1">
          <a:blip r:embed="rId3"/>
          <a:srcRect l="42905" t="82775" r="43422" b="9362"/>
          <a:stretch/>
        </p:blipFill>
        <p:spPr>
          <a:xfrm rot="20894519">
            <a:off x="7724061" y="93906"/>
            <a:ext cx="527428" cy="539225"/>
          </a:xfrm>
          <a:prstGeom prst="rect">
            <a:avLst/>
          </a:prstGeom>
        </p:spPr>
      </p:pic>
      <p:pic>
        <p:nvPicPr>
          <p:cNvPr id="22" name="Picture 21">
            <a:extLst>
              <a:ext uri="{FF2B5EF4-FFF2-40B4-BE49-F238E27FC236}">
                <a16:creationId xmlns:a16="http://schemas.microsoft.com/office/drawing/2014/main" id="{DD1A4227-6696-4A65-9658-E8FF7040C4E3}"/>
              </a:ext>
            </a:extLst>
          </p:cNvPr>
          <p:cNvPicPr>
            <a:picLocks noChangeAspect="1"/>
          </p:cNvPicPr>
          <p:nvPr/>
        </p:nvPicPr>
        <p:blipFill rotWithShape="1">
          <a:blip r:embed="rId3"/>
          <a:srcRect l="44476" t="90329" r="43462" b="3181"/>
          <a:stretch/>
        </p:blipFill>
        <p:spPr>
          <a:xfrm>
            <a:off x="11321037" y="3779315"/>
            <a:ext cx="465292" cy="445062"/>
          </a:xfrm>
          <a:prstGeom prst="rect">
            <a:avLst/>
          </a:prstGeom>
        </p:spPr>
      </p:pic>
      <p:pic>
        <p:nvPicPr>
          <p:cNvPr id="23" name="Picture 22">
            <a:extLst>
              <a:ext uri="{FF2B5EF4-FFF2-40B4-BE49-F238E27FC236}">
                <a16:creationId xmlns:a16="http://schemas.microsoft.com/office/drawing/2014/main" id="{18711208-8DA5-4B1B-9588-6F33DF61218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3053" b="80299" l="72625" r="87601">
                        <a14:foregroundMark x1="87681" y1="79121" x2="87681" y2="79121"/>
                        <a14:foregroundMark x1="80676" y1="80208" x2="80676" y2="80208"/>
                        <a14:foregroundMark x1="76409" y1="80299" x2="76409" y2="80299"/>
                        <a14:foregroundMark x1="81562" y1="73053" x2="81562" y2="73053"/>
                        <a14:foregroundMark x1="76570" y1="74774" x2="76570" y2="74774"/>
                        <a14:foregroundMark x1="75765" y1="73777" x2="75765" y2="73777"/>
                      </a14:backgroundRemoval>
                    </a14:imgEffect>
                  </a14:imgLayer>
                </a14:imgProps>
              </a:ext>
            </a:extLst>
          </a:blip>
          <a:srcRect l="70776" t="72374" r="10636" b="19281"/>
          <a:stretch/>
        </p:blipFill>
        <p:spPr>
          <a:xfrm rot="17895359">
            <a:off x="11427806" y="2118719"/>
            <a:ext cx="717047" cy="572322"/>
          </a:xfrm>
          <a:prstGeom prst="rect">
            <a:avLst/>
          </a:prstGeom>
        </p:spPr>
      </p:pic>
      <p:pic>
        <p:nvPicPr>
          <p:cNvPr id="24" name="Picture 23">
            <a:extLst>
              <a:ext uri="{FF2B5EF4-FFF2-40B4-BE49-F238E27FC236}">
                <a16:creationId xmlns:a16="http://schemas.microsoft.com/office/drawing/2014/main" id="{10B0D8CB-133A-4FF0-9AC9-01B3B1C28CC2}"/>
              </a:ext>
            </a:extLst>
          </p:cNvPr>
          <p:cNvPicPr>
            <a:picLocks noChangeAspect="1"/>
          </p:cNvPicPr>
          <p:nvPr/>
        </p:nvPicPr>
        <p:blipFill rotWithShape="1">
          <a:blip r:embed="rId6"/>
          <a:srcRect l="58905" t="84908" r="29050" b="7405"/>
          <a:stretch/>
        </p:blipFill>
        <p:spPr>
          <a:xfrm rot="20637760">
            <a:off x="11483619" y="268875"/>
            <a:ext cx="464647" cy="527194"/>
          </a:xfrm>
          <a:prstGeom prst="rect">
            <a:avLst/>
          </a:prstGeom>
        </p:spPr>
      </p:pic>
      <p:sp>
        <p:nvSpPr>
          <p:cNvPr id="2" name="TextBox 1">
            <a:extLst>
              <a:ext uri="{FF2B5EF4-FFF2-40B4-BE49-F238E27FC236}">
                <a16:creationId xmlns:a16="http://schemas.microsoft.com/office/drawing/2014/main" id="{8CEC706B-2082-3104-32F9-ADBF1924AF17}"/>
              </a:ext>
            </a:extLst>
          </p:cNvPr>
          <p:cNvSpPr txBox="1"/>
          <p:nvPr/>
        </p:nvSpPr>
        <p:spPr>
          <a:xfrm>
            <a:off x="1663599" y="1789684"/>
            <a:ext cx="8679198" cy="4524315"/>
          </a:xfrm>
          <a:prstGeom prst="rect">
            <a:avLst/>
          </a:prstGeom>
          <a:noFill/>
        </p:spPr>
        <p:txBody>
          <a:bodyPr wrap="square" rtlCol="0">
            <a:spAutoFit/>
          </a:bodyPr>
          <a:lstStyle/>
          <a:p>
            <a:r>
              <a:rPr lang="vi-VN" sz="2400" b="1" dirty="0"/>
              <a:t>ORM và Module System</a:t>
            </a:r>
          </a:p>
          <a:p>
            <a:endParaRPr lang="vi-VN" sz="2400" dirty="0"/>
          </a:p>
          <a:p>
            <a:pPr>
              <a:buFont typeface="Arial" panose="020B0604020202020204" pitchFamily="34" charset="0"/>
              <a:buChar char="•"/>
            </a:pPr>
            <a:r>
              <a:rPr lang="vi-VN" sz="2400" b="1" dirty="0"/>
              <a:t>ORM (Object-Relational Mapping):</a:t>
            </a:r>
          </a:p>
          <a:p>
            <a:pPr>
              <a:buFont typeface="Arial" panose="020B0604020202020204" pitchFamily="34" charset="0"/>
              <a:buChar char="•"/>
            </a:pPr>
            <a:endParaRPr lang="vi-VN" sz="2400" dirty="0"/>
          </a:p>
          <a:p>
            <a:pPr marL="742950" lvl="1" indent="-285750">
              <a:buFont typeface="Arial" panose="020B0604020202020204" pitchFamily="34" charset="0"/>
              <a:buChar char="•"/>
            </a:pPr>
            <a:r>
              <a:rPr lang="vi-VN" sz="2400" dirty="0"/>
              <a:t>Chuyển đổi dữ liệu giữa các đối tượng Python và bảng trong cơ sở dữ liệu PostgreSQL.</a:t>
            </a:r>
          </a:p>
          <a:p>
            <a:pPr>
              <a:buFont typeface="Arial" panose="020B0604020202020204" pitchFamily="34" charset="0"/>
              <a:buChar char="•"/>
            </a:pPr>
            <a:r>
              <a:rPr lang="vi-VN" sz="2400" b="1" dirty="0"/>
              <a:t>Module System:</a:t>
            </a:r>
          </a:p>
          <a:p>
            <a:pPr>
              <a:buFont typeface="Arial" panose="020B0604020202020204" pitchFamily="34" charset="0"/>
              <a:buChar char="•"/>
            </a:pPr>
            <a:endParaRPr lang="vi-VN" sz="2400" dirty="0"/>
          </a:p>
          <a:p>
            <a:pPr marL="742950" lvl="1" indent="-285750">
              <a:buFont typeface="Arial" panose="020B0604020202020204" pitchFamily="34" charset="0"/>
              <a:buChar char="•"/>
            </a:pPr>
            <a:r>
              <a:rPr lang="vi-VN" sz="2400" dirty="0"/>
              <a:t>Định nghĩa module: Một gói chứa các mô hình dữ liệu, giao diện người dùng, và logic nghiệp vụ.</a:t>
            </a:r>
          </a:p>
          <a:p>
            <a:pPr marL="742950" lvl="1" indent="-285750">
              <a:buFont typeface="Arial" panose="020B0604020202020204" pitchFamily="34" charset="0"/>
              <a:buChar char="•"/>
            </a:pPr>
            <a:r>
              <a:rPr lang="vi-VN" sz="2400" dirty="0"/>
              <a:t>Cài Đặt và Gỡ Bỏ: Thông qua giao diện quản trị.</a:t>
            </a:r>
          </a:p>
          <a:p>
            <a:endParaRPr lang="vi-VN" sz="2400" dirty="0"/>
          </a:p>
        </p:txBody>
      </p:sp>
    </p:spTree>
    <p:extLst>
      <p:ext uri="{BB962C8B-B14F-4D97-AF65-F5344CB8AC3E}">
        <p14:creationId xmlns:p14="http://schemas.microsoft.com/office/powerpoint/2010/main" val="1214624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DF120F7-2228-4A30-BF9B-BD062C2CF79A}"/>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4">
            <a:extLst>
              <a:ext uri="{FF2B5EF4-FFF2-40B4-BE49-F238E27FC236}">
                <a16:creationId xmlns:a16="http://schemas.microsoft.com/office/drawing/2014/main" id="{ADCF5FC7-061C-4266-B71C-462DB980B64C}"/>
              </a:ext>
            </a:extLst>
          </p:cNvPr>
          <p:cNvSpPr/>
          <p:nvPr/>
        </p:nvSpPr>
        <p:spPr>
          <a:xfrm>
            <a:off x="0" y="5798634"/>
            <a:ext cx="12192000" cy="1059366"/>
          </a:xfrm>
          <a:prstGeom prst="rect">
            <a:avLst/>
          </a:pr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EAA09E80-7C7E-40B2-8CC5-D807C5032CEC}"/>
              </a:ext>
            </a:extLst>
          </p:cNvPr>
          <p:cNvSpPr/>
          <p:nvPr/>
        </p:nvSpPr>
        <p:spPr>
          <a:xfrm>
            <a:off x="0" y="0"/>
            <a:ext cx="12192000" cy="1059366"/>
          </a:xfrm>
          <a:prstGeom prst="rect">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Logo&#10;&#10;Description automatically generated">
            <a:extLst>
              <a:ext uri="{FF2B5EF4-FFF2-40B4-BE49-F238E27FC236}">
                <a16:creationId xmlns:a16="http://schemas.microsoft.com/office/drawing/2014/main" id="{D34E10C6-C13D-411B-8E8E-93BE6281EC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80146" y="2525695"/>
            <a:ext cx="1529103" cy="1600224"/>
          </a:xfrm>
          <a:prstGeom prst="rect">
            <a:avLst/>
          </a:prstGeom>
        </p:spPr>
      </p:pic>
      <p:sp>
        <p:nvSpPr>
          <p:cNvPr id="8" name="TextBox 7">
            <a:extLst>
              <a:ext uri="{FF2B5EF4-FFF2-40B4-BE49-F238E27FC236}">
                <a16:creationId xmlns:a16="http://schemas.microsoft.com/office/drawing/2014/main" id="{2271D07E-C4FA-4E63-A442-8C96A6582F9D}"/>
              </a:ext>
            </a:extLst>
          </p:cNvPr>
          <p:cNvSpPr txBox="1"/>
          <p:nvPr/>
        </p:nvSpPr>
        <p:spPr>
          <a:xfrm>
            <a:off x="6366397" y="2356311"/>
            <a:ext cx="4320989" cy="1938992"/>
          </a:xfrm>
          <a:prstGeom prst="rect">
            <a:avLst/>
          </a:prstGeom>
          <a:noFill/>
        </p:spPr>
        <p:txBody>
          <a:bodyPr wrap="square" rtlCol="0">
            <a:spAutoFit/>
          </a:bodyPr>
          <a:lstStyle/>
          <a:p>
            <a:pPr algn="ctr"/>
            <a:r>
              <a:rPr lang="en-US" sz="4000" dirty="0" err="1">
                <a:solidFill>
                  <a:schemeClr val="bg1"/>
                </a:solidFill>
              </a:rPr>
              <a:t>Phần</a:t>
            </a:r>
            <a:r>
              <a:rPr lang="en-US" sz="4000" dirty="0">
                <a:solidFill>
                  <a:schemeClr val="bg1"/>
                </a:solidFill>
              </a:rPr>
              <a:t> 3: A New Application (</a:t>
            </a:r>
            <a:r>
              <a:rPr lang="en-US" sz="4000" dirty="0" err="1">
                <a:solidFill>
                  <a:schemeClr val="bg1"/>
                </a:solidFill>
              </a:rPr>
              <a:t>Một</a:t>
            </a:r>
            <a:r>
              <a:rPr lang="en-US" sz="4000" dirty="0">
                <a:solidFill>
                  <a:schemeClr val="bg1"/>
                </a:solidFill>
              </a:rPr>
              <a:t> </a:t>
            </a:r>
            <a:r>
              <a:rPr lang="en-US" sz="4000" dirty="0" err="1">
                <a:solidFill>
                  <a:schemeClr val="bg1"/>
                </a:solidFill>
              </a:rPr>
              <a:t>Ứng</a:t>
            </a:r>
            <a:r>
              <a:rPr lang="en-US" sz="4000" dirty="0">
                <a:solidFill>
                  <a:schemeClr val="bg1"/>
                </a:solidFill>
              </a:rPr>
              <a:t> </a:t>
            </a:r>
            <a:r>
              <a:rPr lang="en-US" sz="4000" dirty="0" err="1">
                <a:solidFill>
                  <a:schemeClr val="bg1"/>
                </a:solidFill>
              </a:rPr>
              <a:t>Dụng</a:t>
            </a:r>
            <a:r>
              <a:rPr lang="en-US" sz="4000" dirty="0">
                <a:solidFill>
                  <a:schemeClr val="bg1"/>
                </a:solidFill>
              </a:rPr>
              <a:t> </a:t>
            </a:r>
            <a:r>
              <a:rPr lang="en-US" sz="4000" dirty="0" err="1">
                <a:solidFill>
                  <a:schemeClr val="bg1"/>
                </a:solidFill>
              </a:rPr>
              <a:t>Mới</a:t>
            </a:r>
            <a:r>
              <a:rPr lang="en-US" sz="4000" dirty="0">
                <a:solidFill>
                  <a:schemeClr val="bg1"/>
                </a:solidFill>
              </a:rPr>
              <a:t>)</a:t>
            </a:r>
            <a:endParaRPr lang="vi-VN" sz="40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12649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3.75E-6 -3.7037E-6 L -0.16029 0.00139 " pathEditMode="relative" rAng="0" ptsTypes="AA">
                                      <p:cBhvr>
                                        <p:cTn id="6" dur="1000" fill="hold"/>
                                        <p:tgtEl>
                                          <p:spTgt spid="7"/>
                                        </p:tgtEl>
                                        <p:attrNameLst>
                                          <p:attrName>ppt_x</p:attrName>
                                          <p:attrName>ppt_y</p:attrName>
                                        </p:attrNameLst>
                                      </p:cBhvr>
                                      <p:rCtr x="-8021" y="69"/>
                                    </p:animMotion>
                                  </p:childTnLst>
                                </p:cTn>
                              </p:par>
                              <p:par>
                                <p:cTn id="7" presetID="10" presetClass="entr" presetSubtype="0" fill="hold" grpId="0" nodeType="withEffect">
                                  <p:stCondLst>
                                    <p:cond delay="7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par>
                                <p:cTn id="10" presetID="2" presetClass="entr" presetSubtype="1" decel="10000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ppt_x"/>
                                          </p:val>
                                        </p:tav>
                                        <p:tav tm="100000">
                                          <p:val>
                                            <p:strVal val="#ppt_x"/>
                                          </p:val>
                                        </p:tav>
                                      </p:tavLst>
                                    </p:anim>
                                    <p:anim calcmode="lin" valueType="num">
                                      <p:cBhvr additive="base">
                                        <p:cTn id="13" dur="1000" fill="hold"/>
                                        <p:tgtEl>
                                          <p:spTgt spid="6"/>
                                        </p:tgtEl>
                                        <p:attrNameLst>
                                          <p:attrName>ppt_y</p:attrName>
                                        </p:attrNameLst>
                                      </p:cBhvr>
                                      <p:tavLst>
                                        <p:tav tm="0">
                                          <p:val>
                                            <p:strVal val="0-#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ppt_x"/>
                                          </p:val>
                                        </p:tav>
                                        <p:tav tm="100000">
                                          <p:val>
                                            <p:strVal val="#ppt_x"/>
                                          </p:val>
                                        </p:tav>
                                      </p:tavLst>
                                    </p:anim>
                                    <p:anim calcmode="lin" valueType="num">
                                      <p:cBhvr additive="base">
                                        <p:cTn id="17"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4B4ADF-DCD8-4D94-8760-22AE7AB9023C}"/>
              </a:ext>
            </a:extLst>
          </p:cNvPr>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a:extLst>
              <a:ext uri="{FF2B5EF4-FFF2-40B4-BE49-F238E27FC236}">
                <a16:creationId xmlns:a16="http://schemas.microsoft.com/office/drawing/2014/main" id="{C8E235E0-A7FA-4E7B-9236-80B4F76009DC}"/>
              </a:ext>
            </a:extLst>
          </p:cNvPr>
          <p:cNvSpPr txBox="1"/>
          <p:nvPr/>
        </p:nvSpPr>
        <p:spPr>
          <a:xfrm>
            <a:off x="579863" y="0"/>
            <a:ext cx="10716671" cy="707886"/>
          </a:xfrm>
          <a:prstGeom prst="rect">
            <a:avLst/>
          </a:prstGeom>
          <a:noFill/>
        </p:spPr>
        <p:txBody>
          <a:bodyPr wrap="square" rtlCol="0">
            <a:spAutoFit/>
          </a:bodyPr>
          <a:lstStyle/>
          <a:p>
            <a:r>
              <a:rPr lang="en-US" sz="4000" b="1" dirty="0" err="1">
                <a:solidFill>
                  <a:schemeClr val="bg1"/>
                </a:solidFill>
              </a:rPr>
              <a:t>Phần</a:t>
            </a:r>
            <a:r>
              <a:rPr lang="en-US" sz="4000" b="1" dirty="0">
                <a:solidFill>
                  <a:schemeClr val="bg1"/>
                </a:solidFill>
              </a:rPr>
              <a:t> 3: A New Application (</a:t>
            </a:r>
            <a:r>
              <a:rPr lang="en-US" sz="4000" b="1" dirty="0" err="1">
                <a:solidFill>
                  <a:schemeClr val="bg1"/>
                </a:solidFill>
              </a:rPr>
              <a:t>Một</a:t>
            </a:r>
            <a:r>
              <a:rPr lang="en-US" sz="4000" b="1" dirty="0">
                <a:solidFill>
                  <a:schemeClr val="bg1"/>
                </a:solidFill>
              </a:rPr>
              <a:t> </a:t>
            </a:r>
            <a:r>
              <a:rPr lang="en-US" sz="4000" b="1" dirty="0" err="1">
                <a:solidFill>
                  <a:schemeClr val="bg1"/>
                </a:solidFill>
              </a:rPr>
              <a:t>Ứng</a:t>
            </a:r>
            <a:r>
              <a:rPr lang="en-US" sz="4000" b="1" dirty="0">
                <a:solidFill>
                  <a:schemeClr val="bg1"/>
                </a:solidFill>
              </a:rPr>
              <a:t> </a:t>
            </a:r>
            <a:r>
              <a:rPr lang="en-US" sz="4000" b="1" dirty="0" err="1">
                <a:solidFill>
                  <a:schemeClr val="bg1"/>
                </a:solidFill>
              </a:rPr>
              <a:t>Dụng</a:t>
            </a:r>
            <a:r>
              <a:rPr lang="en-US" sz="4000" b="1" dirty="0">
                <a:solidFill>
                  <a:schemeClr val="bg1"/>
                </a:solidFill>
              </a:rPr>
              <a:t> </a:t>
            </a:r>
            <a:r>
              <a:rPr lang="en-US" sz="4000" b="1" dirty="0" err="1">
                <a:solidFill>
                  <a:schemeClr val="bg1"/>
                </a:solidFill>
              </a:rPr>
              <a:t>Mới</a:t>
            </a:r>
            <a:r>
              <a:rPr lang="en-US" sz="4000" b="1" dirty="0">
                <a:solidFill>
                  <a:schemeClr val="bg1"/>
                </a:solidFill>
              </a:rPr>
              <a:t>)</a:t>
            </a:r>
            <a:endParaRPr lang="vi-VN" sz="4000" b="1"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02FBF35-1797-476E-84AC-58417F144841}"/>
              </a:ext>
            </a:extLst>
          </p:cNvPr>
          <p:cNvSpPr/>
          <p:nvPr/>
        </p:nvSpPr>
        <p:spPr>
          <a:xfrm>
            <a:off x="0" y="0"/>
            <a:ext cx="579863" cy="6858000"/>
          </a:xfrm>
          <a:prstGeom prst="rect">
            <a:avLst/>
          </a:pr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id="{0980281D-A2B7-431F-8F8E-C175134AB4EE}"/>
              </a:ext>
            </a:extLst>
          </p:cNvPr>
          <p:cNvSpPr/>
          <p:nvPr/>
        </p:nvSpPr>
        <p:spPr>
          <a:xfrm>
            <a:off x="0" y="1438506"/>
            <a:ext cx="579863" cy="5419493"/>
          </a:xfrm>
          <a:prstGeom prst="rect">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id="{6EF0FDD7-942B-4EFB-B921-B87068F0E818}"/>
              </a:ext>
            </a:extLst>
          </p:cNvPr>
          <p:cNvSpPr/>
          <p:nvPr/>
        </p:nvSpPr>
        <p:spPr>
          <a:xfrm>
            <a:off x="0" y="4114800"/>
            <a:ext cx="579863" cy="2743198"/>
          </a:xfrm>
          <a:prstGeom prst="rec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2" name="Group 11">
            <a:extLst>
              <a:ext uri="{FF2B5EF4-FFF2-40B4-BE49-F238E27FC236}">
                <a16:creationId xmlns:a16="http://schemas.microsoft.com/office/drawing/2014/main" id="{B5D8B722-D1E7-4DF1-8BB6-3920D9FA9233}"/>
              </a:ext>
            </a:extLst>
          </p:cNvPr>
          <p:cNvGrpSpPr/>
          <p:nvPr/>
        </p:nvGrpSpPr>
        <p:grpSpPr>
          <a:xfrm rot="10800000">
            <a:off x="11236731" y="6015402"/>
            <a:ext cx="955269" cy="842596"/>
            <a:chOff x="0" y="0"/>
            <a:chExt cx="955269" cy="842596"/>
          </a:xfrm>
        </p:grpSpPr>
        <p:sp>
          <p:nvSpPr>
            <p:cNvPr id="13" name="Isosceles Triangle 12">
              <a:extLst>
                <a:ext uri="{FF2B5EF4-FFF2-40B4-BE49-F238E27FC236}">
                  <a16:creationId xmlns:a16="http://schemas.microsoft.com/office/drawing/2014/main" id="{0342D91C-8B2B-4F2D-B7E5-AD4C1E8C5B80}"/>
                </a:ext>
              </a:extLst>
            </p:cNvPr>
            <p:cNvSpPr/>
            <p:nvPr/>
          </p:nvSpPr>
          <p:spPr>
            <a:xfrm rot="10800000">
              <a:off x="0" y="0"/>
              <a:ext cx="895466" cy="748070"/>
            </a:xfrm>
            <a:prstGeom prst="triangle">
              <a:avLst>
                <a:gd name="adj" fmla="val 100000"/>
              </a:avLst>
            </a:prstGeom>
            <a:solidFill>
              <a:srgbClr val="3AC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Isosceles Triangle 13">
              <a:extLst>
                <a:ext uri="{FF2B5EF4-FFF2-40B4-BE49-F238E27FC236}">
                  <a16:creationId xmlns:a16="http://schemas.microsoft.com/office/drawing/2014/main" id="{8C966CE3-496A-4F7E-9C31-E54400FA9DA7}"/>
                </a:ext>
              </a:extLst>
            </p:cNvPr>
            <p:cNvSpPr/>
            <p:nvPr/>
          </p:nvSpPr>
          <p:spPr>
            <a:xfrm rot="10800000">
              <a:off x="59803" y="94526"/>
              <a:ext cx="895466" cy="748070"/>
            </a:xfrm>
            <a:prstGeom prst="triangle">
              <a:avLst>
                <a:gd name="adj" fmla="val 100000"/>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Isosceles Triangle 14">
              <a:extLst>
                <a:ext uri="{FF2B5EF4-FFF2-40B4-BE49-F238E27FC236}">
                  <a16:creationId xmlns:a16="http://schemas.microsoft.com/office/drawing/2014/main" id="{5260783A-D89F-4C2C-975D-85DA318ACF2E}"/>
                </a:ext>
              </a:extLst>
            </p:cNvPr>
            <p:cNvSpPr/>
            <p:nvPr/>
          </p:nvSpPr>
          <p:spPr>
            <a:xfrm rot="10800000">
              <a:off x="29902" y="47264"/>
              <a:ext cx="895466" cy="74807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 name="TextBox 1">
            <a:extLst>
              <a:ext uri="{FF2B5EF4-FFF2-40B4-BE49-F238E27FC236}">
                <a16:creationId xmlns:a16="http://schemas.microsoft.com/office/drawing/2014/main" id="{7D84AE4A-1307-54D7-17E2-46C60A510D3B}"/>
              </a:ext>
            </a:extLst>
          </p:cNvPr>
          <p:cNvSpPr txBox="1"/>
          <p:nvPr/>
        </p:nvSpPr>
        <p:spPr>
          <a:xfrm>
            <a:off x="895466" y="1201271"/>
            <a:ext cx="9396016" cy="5262979"/>
          </a:xfrm>
          <a:prstGeom prst="rect">
            <a:avLst/>
          </a:prstGeom>
          <a:noFill/>
        </p:spPr>
        <p:txBody>
          <a:bodyPr wrap="square" rtlCol="0">
            <a:spAutoFit/>
          </a:bodyPr>
          <a:lstStyle/>
          <a:p>
            <a:r>
              <a:rPr lang="vi-VN" sz="2800" b="1" dirty="0">
                <a:solidFill>
                  <a:schemeClr val="bg1"/>
                </a:solidFill>
              </a:rPr>
              <a:t>Cài Đặt và Sử Dụng Odoo</a:t>
            </a:r>
          </a:p>
          <a:p>
            <a:endParaRPr lang="vi-VN" sz="2800" dirty="0">
              <a:solidFill>
                <a:schemeClr val="bg1"/>
              </a:solidFill>
            </a:endParaRPr>
          </a:p>
          <a:p>
            <a:pPr>
              <a:buFont typeface="Arial" panose="020B0604020202020204" pitchFamily="34" charset="0"/>
              <a:buChar char="•"/>
            </a:pPr>
            <a:r>
              <a:rPr lang="vi-VN" sz="2800" b="1" dirty="0">
                <a:solidFill>
                  <a:schemeClr val="bg1"/>
                </a:solidFill>
              </a:rPr>
              <a:t>Cài Đặt:</a:t>
            </a:r>
            <a:endParaRPr lang="vi-VN" sz="2800" dirty="0">
              <a:solidFill>
                <a:schemeClr val="bg1"/>
              </a:solidFill>
            </a:endParaRPr>
          </a:p>
          <a:p>
            <a:pPr marL="742950" lvl="1" indent="-285750">
              <a:buFont typeface="Arial" panose="020B0604020202020204" pitchFamily="34" charset="0"/>
              <a:buChar char="•"/>
            </a:pPr>
            <a:r>
              <a:rPr lang="vi-VN" sz="2800" dirty="0">
                <a:solidFill>
                  <a:schemeClr val="bg1"/>
                </a:solidFill>
              </a:rPr>
              <a:t>On-Premise: Cài đặt trên máy chủ của doanh nghiệp, cung cấp sự kiểm soát tối đa.</a:t>
            </a:r>
          </a:p>
          <a:p>
            <a:pPr marL="742950" lvl="1" indent="-285750">
              <a:buFont typeface="Arial" panose="020B0604020202020204" pitchFamily="34" charset="0"/>
              <a:buChar char="•"/>
            </a:pPr>
            <a:r>
              <a:rPr lang="vi-VN" sz="2800" dirty="0">
                <a:solidFill>
                  <a:schemeClr val="bg1"/>
                </a:solidFill>
              </a:rPr>
              <a:t>Cloud: Sử dụng dịch vụ đám mây của Odoo hoặc các nhà cung cấp khác, triển khai nhanh chóng và dễ dàng mở rộng.</a:t>
            </a:r>
          </a:p>
          <a:p>
            <a:pPr>
              <a:buFont typeface="Arial" panose="020B0604020202020204" pitchFamily="34" charset="0"/>
              <a:buChar char="•"/>
            </a:pPr>
            <a:r>
              <a:rPr lang="vi-VN" sz="2800" b="1" dirty="0">
                <a:solidFill>
                  <a:schemeClr val="bg1"/>
                </a:solidFill>
              </a:rPr>
              <a:t>Hướng Dẫn Sử Dụng:</a:t>
            </a:r>
            <a:endParaRPr lang="vi-VN" sz="2800" dirty="0">
              <a:solidFill>
                <a:schemeClr val="bg1"/>
              </a:solidFill>
            </a:endParaRPr>
          </a:p>
          <a:p>
            <a:pPr marL="742950" lvl="1" indent="-285750">
              <a:buFont typeface="Arial" panose="020B0604020202020204" pitchFamily="34" charset="0"/>
              <a:buChar char="•"/>
            </a:pPr>
            <a:r>
              <a:rPr lang="vi-VN" sz="2800" dirty="0">
                <a:solidFill>
                  <a:schemeClr val="bg1"/>
                </a:solidFill>
              </a:rPr>
              <a:t>Có tài liệu phong phú và cộng đồng người dùng lớn, dễ dàng tìm kiếm sự trợ giúp và học hỏi.</a:t>
            </a:r>
          </a:p>
          <a:p>
            <a:endParaRPr lang="vi-VN" sz="2800" dirty="0">
              <a:solidFill>
                <a:schemeClr val="bg1"/>
              </a:solidFill>
            </a:endParaRPr>
          </a:p>
        </p:txBody>
      </p:sp>
    </p:spTree>
    <p:extLst>
      <p:ext uri="{BB962C8B-B14F-4D97-AF65-F5344CB8AC3E}">
        <p14:creationId xmlns:p14="http://schemas.microsoft.com/office/powerpoint/2010/main" val="18982772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ppt_x"/>
                                          </p:val>
                                        </p:tav>
                                        <p:tav tm="100000">
                                          <p:val>
                                            <p:strVal val="#ppt_x"/>
                                          </p:val>
                                        </p:tav>
                                      </p:tavLst>
                                    </p:anim>
                                    <p:anim calcmode="lin" valueType="num">
                                      <p:cBhvr additive="base">
                                        <p:cTn id="12" dur="1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50" fill="hold"/>
                                        <p:tgtEl>
                                          <p:spTgt spid="8"/>
                                        </p:tgtEl>
                                        <p:attrNameLst>
                                          <p:attrName>ppt_x</p:attrName>
                                        </p:attrNameLst>
                                      </p:cBhvr>
                                      <p:tavLst>
                                        <p:tav tm="0">
                                          <p:val>
                                            <p:strVal val="0-#ppt_w/2"/>
                                          </p:val>
                                        </p:tav>
                                        <p:tav tm="100000">
                                          <p:val>
                                            <p:strVal val="#ppt_x"/>
                                          </p:val>
                                        </p:tav>
                                      </p:tavLst>
                                    </p:anim>
                                    <p:anim calcmode="lin" valueType="num">
                                      <p:cBhvr additive="base">
                                        <p:cTn id="16"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AB4981-408B-4DE3-8F25-3E64581B1596}"/>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 name="Group 9">
            <a:extLst>
              <a:ext uri="{FF2B5EF4-FFF2-40B4-BE49-F238E27FC236}">
                <a16:creationId xmlns:a16="http://schemas.microsoft.com/office/drawing/2014/main" id="{D0FCE8B8-A851-4C37-94B7-97B5FBAA1167}"/>
              </a:ext>
            </a:extLst>
          </p:cNvPr>
          <p:cNvGrpSpPr/>
          <p:nvPr/>
        </p:nvGrpSpPr>
        <p:grpSpPr>
          <a:xfrm>
            <a:off x="496610" y="341959"/>
            <a:ext cx="10978518" cy="6174082"/>
            <a:chOff x="486450" y="351692"/>
            <a:chExt cx="10978518" cy="6174082"/>
          </a:xfrm>
        </p:grpSpPr>
        <p:grpSp>
          <p:nvGrpSpPr>
            <p:cNvPr id="7" name="Group 6">
              <a:extLst>
                <a:ext uri="{FF2B5EF4-FFF2-40B4-BE49-F238E27FC236}">
                  <a16:creationId xmlns:a16="http://schemas.microsoft.com/office/drawing/2014/main" id="{997AFFED-89EF-46B3-8D37-817ED286670B}"/>
                </a:ext>
              </a:extLst>
            </p:cNvPr>
            <p:cNvGrpSpPr/>
            <p:nvPr/>
          </p:nvGrpSpPr>
          <p:grpSpPr>
            <a:xfrm>
              <a:off x="756138" y="351692"/>
              <a:ext cx="10708830" cy="5909184"/>
              <a:chOff x="756138" y="351692"/>
              <a:chExt cx="10708830" cy="5909184"/>
            </a:xfrm>
          </p:grpSpPr>
          <p:sp>
            <p:nvSpPr>
              <p:cNvPr id="5" name="Rectangle: Rounded Corners 4">
                <a:extLst>
                  <a:ext uri="{FF2B5EF4-FFF2-40B4-BE49-F238E27FC236}">
                    <a16:creationId xmlns:a16="http://schemas.microsoft.com/office/drawing/2014/main" id="{17FF31A4-29DE-4781-B796-D8DC4A583588}"/>
                  </a:ext>
                </a:extLst>
              </p:cNvPr>
              <p:cNvSpPr/>
              <p:nvPr/>
            </p:nvSpPr>
            <p:spPr>
              <a:xfrm>
                <a:off x="756138" y="351692"/>
                <a:ext cx="10679723" cy="5884985"/>
              </a:xfrm>
              <a:prstGeom prst="roundRect">
                <a:avLst>
                  <a:gd name="adj" fmla="val 3918"/>
                </a:avLst>
              </a:prstGeom>
              <a:noFill/>
              <a:ln w="76200">
                <a:solidFill>
                  <a:srgbClr val="FF00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Rounded Corners 5">
                <a:extLst>
                  <a:ext uri="{FF2B5EF4-FFF2-40B4-BE49-F238E27FC236}">
                    <a16:creationId xmlns:a16="http://schemas.microsoft.com/office/drawing/2014/main" id="{FA84BF57-9DF9-4480-9634-01BA5FFDE846}"/>
                  </a:ext>
                </a:extLst>
              </p:cNvPr>
              <p:cNvSpPr/>
              <p:nvPr/>
            </p:nvSpPr>
            <p:spPr>
              <a:xfrm>
                <a:off x="785245" y="375891"/>
                <a:ext cx="10679723" cy="5884985"/>
              </a:xfrm>
              <a:prstGeom prst="roundRect">
                <a:avLst>
                  <a:gd name="adj" fmla="val 3918"/>
                </a:avLst>
              </a:prstGeom>
              <a:noFill/>
              <a:ln w="76200">
                <a:solidFill>
                  <a:srgbClr val="39F3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8" name="Picture 7" descr="Logo&#10;&#10;Description automatically generated">
              <a:extLst>
                <a:ext uri="{FF2B5EF4-FFF2-40B4-BE49-F238E27FC236}">
                  <a16:creationId xmlns:a16="http://schemas.microsoft.com/office/drawing/2014/main" id="{C0C3AF7A-1A0F-427E-AB4C-5ACE5E5F04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558469">
              <a:off x="486450" y="5581655"/>
              <a:ext cx="902158" cy="944119"/>
            </a:xfrm>
            <a:prstGeom prst="rect">
              <a:avLst/>
            </a:prstGeom>
          </p:spPr>
        </p:pic>
      </p:grpSp>
      <p:sp>
        <p:nvSpPr>
          <p:cNvPr id="9" name="TextBox 8">
            <a:extLst>
              <a:ext uri="{FF2B5EF4-FFF2-40B4-BE49-F238E27FC236}">
                <a16:creationId xmlns:a16="http://schemas.microsoft.com/office/drawing/2014/main" id="{66639BE2-15B2-457B-A76F-EDF46E5BF0BB}"/>
              </a:ext>
            </a:extLst>
          </p:cNvPr>
          <p:cNvSpPr txBox="1"/>
          <p:nvPr/>
        </p:nvSpPr>
        <p:spPr>
          <a:xfrm>
            <a:off x="1183342" y="570835"/>
            <a:ext cx="9681882" cy="646331"/>
          </a:xfrm>
          <a:prstGeom prst="rect">
            <a:avLst/>
          </a:prstGeom>
          <a:noFill/>
        </p:spPr>
        <p:txBody>
          <a:bodyPr wrap="square" rtlCol="0">
            <a:spAutoFit/>
          </a:bodyPr>
          <a:lstStyle/>
          <a:p>
            <a:r>
              <a:rPr lang="en-US" sz="3600" dirty="0" err="1">
                <a:solidFill>
                  <a:schemeClr val="bg1"/>
                </a:solidFill>
              </a:rPr>
              <a:t>Phần</a:t>
            </a:r>
            <a:r>
              <a:rPr lang="en-US" sz="3600" dirty="0">
                <a:solidFill>
                  <a:schemeClr val="bg1"/>
                </a:solidFill>
              </a:rPr>
              <a:t> 3: A New Application (</a:t>
            </a:r>
            <a:r>
              <a:rPr lang="en-US" sz="3600" dirty="0" err="1">
                <a:solidFill>
                  <a:schemeClr val="bg1"/>
                </a:solidFill>
              </a:rPr>
              <a:t>Một</a:t>
            </a:r>
            <a:r>
              <a:rPr lang="en-US" sz="3600" dirty="0">
                <a:solidFill>
                  <a:schemeClr val="bg1"/>
                </a:solidFill>
              </a:rPr>
              <a:t> </a:t>
            </a:r>
            <a:r>
              <a:rPr lang="en-US" sz="3600" dirty="0" err="1">
                <a:solidFill>
                  <a:schemeClr val="bg1"/>
                </a:solidFill>
              </a:rPr>
              <a:t>Ứng</a:t>
            </a:r>
            <a:r>
              <a:rPr lang="en-US" sz="3600" dirty="0">
                <a:solidFill>
                  <a:schemeClr val="bg1"/>
                </a:solidFill>
              </a:rPr>
              <a:t> </a:t>
            </a:r>
            <a:r>
              <a:rPr lang="en-US" sz="3600" dirty="0" err="1">
                <a:solidFill>
                  <a:schemeClr val="bg1"/>
                </a:solidFill>
              </a:rPr>
              <a:t>Dụng</a:t>
            </a:r>
            <a:r>
              <a:rPr lang="en-US" sz="3600" dirty="0">
                <a:solidFill>
                  <a:schemeClr val="bg1"/>
                </a:solidFill>
              </a:rPr>
              <a:t> </a:t>
            </a:r>
            <a:r>
              <a:rPr lang="en-US" sz="3600" dirty="0" err="1">
                <a:solidFill>
                  <a:schemeClr val="bg1"/>
                </a:solidFill>
              </a:rPr>
              <a:t>Mới</a:t>
            </a:r>
            <a:r>
              <a:rPr lang="en-US" sz="3600" dirty="0">
                <a:solidFill>
                  <a:schemeClr val="bg1"/>
                </a:solidFill>
              </a:rPr>
              <a:t>)</a:t>
            </a:r>
            <a:endParaRPr lang="vi-VN" sz="3600" dirty="0">
              <a:solidFill>
                <a:schemeClr val="bg1"/>
              </a:solidFill>
            </a:endParaRPr>
          </a:p>
        </p:txBody>
      </p:sp>
      <p:sp>
        <p:nvSpPr>
          <p:cNvPr id="2" name="TextBox 1">
            <a:extLst>
              <a:ext uri="{FF2B5EF4-FFF2-40B4-BE49-F238E27FC236}">
                <a16:creationId xmlns:a16="http://schemas.microsoft.com/office/drawing/2014/main" id="{7499B437-F511-3C57-14BF-8E327E1B8AB8}"/>
              </a:ext>
            </a:extLst>
          </p:cNvPr>
          <p:cNvSpPr txBox="1"/>
          <p:nvPr/>
        </p:nvSpPr>
        <p:spPr>
          <a:xfrm>
            <a:off x="1183341" y="1595718"/>
            <a:ext cx="8229600" cy="4524315"/>
          </a:xfrm>
          <a:prstGeom prst="rect">
            <a:avLst/>
          </a:prstGeom>
          <a:noFill/>
        </p:spPr>
        <p:txBody>
          <a:bodyPr wrap="square" rtlCol="0">
            <a:spAutoFit/>
          </a:bodyPr>
          <a:lstStyle/>
          <a:p>
            <a:r>
              <a:rPr lang="vi-VN" sz="2400" b="1" dirty="0">
                <a:solidFill>
                  <a:schemeClr val="bg1"/>
                </a:solidFill>
              </a:rPr>
              <a:t>Development and Customization</a:t>
            </a:r>
          </a:p>
          <a:p>
            <a:endParaRPr lang="vi-VN" sz="2400" dirty="0">
              <a:solidFill>
                <a:schemeClr val="bg1"/>
              </a:solidFill>
            </a:endParaRPr>
          </a:p>
          <a:p>
            <a:pPr>
              <a:buFont typeface="Arial" panose="020B0604020202020204" pitchFamily="34" charset="0"/>
              <a:buChar char="•"/>
            </a:pPr>
            <a:r>
              <a:rPr lang="vi-VN" sz="2400" b="1" dirty="0">
                <a:solidFill>
                  <a:schemeClr val="bg1"/>
                </a:solidFill>
              </a:rPr>
              <a:t>Odoo Studio:</a:t>
            </a:r>
          </a:p>
          <a:p>
            <a:pPr>
              <a:buFont typeface="Arial" panose="020B0604020202020204" pitchFamily="34" charset="0"/>
              <a:buChar char="•"/>
            </a:pPr>
            <a:endParaRPr lang="vi-VN" sz="2400" dirty="0">
              <a:solidFill>
                <a:schemeClr val="bg1"/>
              </a:solidFill>
            </a:endParaRPr>
          </a:p>
          <a:p>
            <a:pPr marL="742950" lvl="1" indent="-285750">
              <a:buFont typeface="Arial" panose="020B0604020202020204" pitchFamily="34" charset="0"/>
              <a:buChar char="•"/>
            </a:pPr>
            <a:r>
              <a:rPr lang="vi-VN" sz="2400" dirty="0">
                <a:solidFill>
                  <a:schemeClr val="bg1"/>
                </a:solidFill>
              </a:rPr>
              <a:t>Công cụ cho phép người dùng tạo và tùy chỉnh các ứng dụng mà không cần kiến thức lập trình.</a:t>
            </a:r>
          </a:p>
          <a:p>
            <a:pPr marL="742950" lvl="1" indent="-285750">
              <a:buFont typeface="Arial" panose="020B0604020202020204" pitchFamily="34" charset="0"/>
              <a:buChar char="•"/>
            </a:pPr>
            <a:endParaRPr lang="vi-VN" sz="2400" dirty="0">
              <a:solidFill>
                <a:schemeClr val="bg1"/>
              </a:solidFill>
            </a:endParaRPr>
          </a:p>
          <a:p>
            <a:pPr>
              <a:buFont typeface="Arial" panose="020B0604020202020204" pitchFamily="34" charset="0"/>
              <a:buChar char="•"/>
            </a:pPr>
            <a:r>
              <a:rPr lang="vi-VN" sz="2400" b="1" dirty="0">
                <a:solidFill>
                  <a:schemeClr val="bg1"/>
                </a:solidFill>
              </a:rPr>
              <a:t>Development Framework:</a:t>
            </a:r>
          </a:p>
          <a:p>
            <a:pPr>
              <a:buFont typeface="Arial" panose="020B0604020202020204" pitchFamily="34" charset="0"/>
              <a:buChar char="•"/>
            </a:pPr>
            <a:endParaRPr lang="vi-VN" sz="2400" dirty="0">
              <a:solidFill>
                <a:schemeClr val="bg1"/>
              </a:solidFill>
            </a:endParaRPr>
          </a:p>
          <a:p>
            <a:pPr marL="742950" lvl="1" indent="-285750">
              <a:buFont typeface="Arial" panose="020B0604020202020204" pitchFamily="34" charset="0"/>
              <a:buChar char="•"/>
            </a:pPr>
            <a:r>
              <a:rPr lang="vi-VN" sz="2400" dirty="0">
                <a:solidFill>
                  <a:schemeClr val="bg1"/>
                </a:solidFill>
              </a:rPr>
              <a:t>Cung cấp một bộ công cụ phát triển mạnh mẽ cho lập trình viên, bao gồm tài liệu chi tiết và công cụ gỡ lỗi.</a:t>
            </a:r>
          </a:p>
          <a:p>
            <a:endParaRPr lang="vi-VN" sz="2400" dirty="0">
              <a:solidFill>
                <a:schemeClr val="bg1"/>
              </a:solidFill>
            </a:endParaRPr>
          </a:p>
        </p:txBody>
      </p:sp>
    </p:spTree>
    <p:extLst>
      <p:ext uri="{BB962C8B-B14F-4D97-AF65-F5344CB8AC3E}">
        <p14:creationId xmlns:p14="http://schemas.microsoft.com/office/powerpoint/2010/main" val="3659577924"/>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C80B18-548C-4106-B3E2-5D253790D6E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5" name="Group 14">
            <a:extLst>
              <a:ext uri="{FF2B5EF4-FFF2-40B4-BE49-F238E27FC236}">
                <a16:creationId xmlns:a16="http://schemas.microsoft.com/office/drawing/2014/main" id="{CC01230E-223E-4F27-9B7E-9D1D034A9EC6}"/>
              </a:ext>
            </a:extLst>
          </p:cNvPr>
          <p:cNvGrpSpPr/>
          <p:nvPr/>
        </p:nvGrpSpPr>
        <p:grpSpPr>
          <a:xfrm>
            <a:off x="-1597479" y="5567677"/>
            <a:ext cx="4876605" cy="2889319"/>
            <a:chOff x="-1597479" y="5578828"/>
            <a:chExt cx="4876605" cy="2889319"/>
          </a:xfrm>
        </p:grpSpPr>
        <p:sp>
          <p:nvSpPr>
            <p:cNvPr id="14" name="Freeform: Shape 13">
              <a:extLst>
                <a:ext uri="{FF2B5EF4-FFF2-40B4-BE49-F238E27FC236}">
                  <a16:creationId xmlns:a16="http://schemas.microsoft.com/office/drawing/2014/main" id="{D2F31854-D861-467E-B9F3-342F2F9D802E}"/>
                </a:ext>
              </a:extLst>
            </p:cNvPr>
            <p:cNvSpPr/>
            <p:nvPr/>
          </p:nvSpPr>
          <p:spPr>
            <a:xfrm rot="490814">
              <a:off x="-194545" y="6057137"/>
              <a:ext cx="1975995" cy="2100935"/>
            </a:xfrm>
            <a:custGeom>
              <a:avLst/>
              <a:gdLst>
                <a:gd name="connsiteX0" fmla="*/ 1105393 w 1975995"/>
                <a:gd name="connsiteY0" fmla="*/ 0 h 2100935"/>
                <a:gd name="connsiteX1" fmla="*/ 1223762 w 1975995"/>
                <a:gd name="connsiteY1" fmla="*/ 68610 h 2100935"/>
                <a:gd name="connsiteX2" fmla="*/ 1943846 w 1975995"/>
                <a:gd name="connsiteY2" fmla="*/ 1394971 h 2100935"/>
                <a:gd name="connsiteX3" fmla="*/ 933944 w 1975995"/>
                <a:gd name="connsiteY3" fmla="*/ 2099816 h 2100935"/>
                <a:gd name="connsiteX4" fmla="*/ 922457 w 1975995"/>
                <a:gd name="connsiteY4" fmla="*/ 2100935 h 2100935"/>
                <a:gd name="connsiteX5" fmla="*/ 913233 w 1975995"/>
                <a:gd name="connsiteY5" fmla="*/ 2097982 h 2100935"/>
                <a:gd name="connsiteX6" fmla="*/ 0 w 1975995"/>
                <a:gd name="connsiteY6" fmla="*/ 1078228 h 2100935"/>
                <a:gd name="connsiteX7" fmla="*/ 1065772 w 1975995"/>
                <a:gd name="connsiteY7" fmla="*/ 9637 h 2100935"/>
                <a:gd name="connsiteX8" fmla="*/ 1105393 w 1975995"/>
                <a:gd name="connsiteY8" fmla="*/ 0 h 21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5995" h="2100935">
                  <a:moveTo>
                    <a:pt x="1105393" y="0"/>
                  </a:moveTo>
                  <a:lnTo>
                    <a:pt x="1223762" y="68610"/>
                  </a:lnTo>
                  <a:cubicBezTo>
                    <a:pt x="1774720" y="414593"/>
                    <a:pt x="2079691" y="934203"/>
                    <a:pt x="1943846" y="1394971"/>
                  </a:cubicBezTo>
                  <a:cubicBezTo>
                    <a:pt x="1830642" y="1778944"/>
                    <a:pt x="1438109" y="2031176"/>
                    <a:pt x="933944" y="2099816"/>
                  </a:cubicBezTo>
                  <a:lnTo>
                    <a:pt x="922457" y="2100935"/>
                  </a:lnTo>
                  <a:lnTo>
                    <a:pt x="913233" y="2097982"/>
                  </a:lnTo>
                  <a:cubicBezTo>
                    <a:pt x="369271" y="1901595"/>
                    <a:pt x="0" y="1518571"/>
                    <a:pt x="0" y="1078228"/>
                  </a:cubicBezTo>
                  <a:cubicBezTo>
                    <a:pt x="0" y="597852"/>
                    <a:pt x="439463" y="185693"/>
                    <a:pt x="1065772" y="9637"/>
                  </a:cubicBezTo>
                  <a:lnTo>
                    <a:pt x="110539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3" name="Freeform: Shape 12">
              <a:extLst>
                <a:ext uri="{FF2B5EF4-FFF2-40B4-BE49-F238E27FC236}">
                  <a16:creationId xmlns:a16="http://schemas.microsoft.com/office/drawing/2014/main" id="{779FF094-983C-461A-AEA4-CDD10D7CAE61}"/>
                </a:ext>
              </a:extLst>
            </p:cNvPr>
            <p:cNvSpPr/>
            <p:nvPr/>
          </p:nvSpPr>
          <p:spPr>
            <a:xfrm rot="490814">
              <a:off x="-1597479" y="5578828"/>
              <a:ext cx="2541257" cy="2434470"/>
            </a:xfrm>
            <a:custGeom>
              <a:avLst/>
              <a:gdLst>
                <a:gd name="connsiteX0" fmla="*/ 1042050 w 2541257"/>
                <a:gd name="connsiteY0" fmla="*/ 18921 h 2434470"/>
                <a:gd name="connsiteX1" fmla="*/ 2033887 w 2541257"/>
                <a:gd name="connsiteY1" fmla="*/ 104845 h 2434470"/>
                <a:gd name="connsiteX2" fmla="*/ 2516874 w 2541257"/>
                <a:gd name="connsiteY2" fmla="*/ 301599 h 2434470"/>
                <a:gd name="connsiteX3" fmla="*/ 2541257 w 2541257"/>
                <a:gd name="connsiteY3" fmla="*/ 315733 h 2434470"/>
                <a:gd name="connsiteX4" fmla="*/ 2501636 w 2541257"/>
                <a:gd name="connsiteY4" fmla="*/ 325370 h 2434470"/>
                <a:gd name="connsiteX5" fmla="*/ 1435864 w 2541257"/>
                <a:gd name="connsiteY5" fmla="*/ 1393961 h 2434470"/>
                <a:gd name="connsiteX6" fmla="*/ 2349097 w 2541257"/>
                <a:gd name="connsiteY6" fmla="*/ 2413715 h 2434470"/>
                <a:gd name="connsiteX7" fmla="*/ 2358321 w 2541257"/>
                <a:gd name="connsiteY7" fmla="*/ 2416668 h 2434470"/>
                <a:gd name="connsiteX8" fmla="*/ 2215377 w 2541257"/>
                <a:gd name="connsiteY8" fmla="*/ 2430582 h 2434470"/>
                <a:gd name="connsiteX9" fmla="*/ 1377972 w 2541257"/>
                <a:gd name="connsiteY9" fmla="*/ 2329625 h 2434470"/>
                <a:gd name="connsiteX10" fmla="*/ 32149 w 2541257"/>
                <a:gd name="connsiteY10" fmla="*/ 723767 h 2434470"/>
                <a:gd name="connsiteX11" fmla="*/ 1042050 w 2541257"/>
                <a:gd name="connsiteY11" fmla="*/ 18921 h 243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1257" h="2434470">
                  <a:moveTo>
                    <a:pt x="1042050" y="18921"/>
                  </a:moveTo>
                  <a:cubicBezTo>
                    <a:pt x="1344549" y="-22263"/>
                    <a:pt x="1687236" y="2645"/>
                    <a:pt x="2033887" y="104845"/>
                  </a:cubicBezTo>
                  <a:cubicBezTo>
                    <a:pt x="2207213" y="155946"/>
                    <a:pt x="2369223" y="222741"/>
                    <a:pt x="2516874" y="301599"/>
                  </a:cubicBezTo>
                  <a:lnTo>
                    <a:pt x="2541257" y="315733"/>
                  </a:lnTo>
                  <a:lnTo>
                    <a:pt x="2501636" y="325370"/>
                  </a:lnTo>
                  <a:cubicBezTo>
                    <a:pt x="1875327" y="501426"/>
                    <a:pt x="1435864" y="913585"/>
                    <a:pt x="1435864" y="1393961"/>
                  </a:cubicBezTo>
                  <a:cubicBezTo>
                    <a:pt x="1435864" y="1834304"/>
                    <a:pt x="1805135" y="2217328"/>
                    <a:pt x="2349097" y="2413715"/>
                  </a:cubicBezTo>
                  <a:lnTo>
                    <a:pt x="2358321" y="2416668"/>
                  </a:lnTo>
                  <a:lnTo>
                    <a:pt x="2215377" y="2430582"/>
                  </a:lnTo>
                  <a:cubicBezTo>
                    <a:pt x="1952970" y="2446284"/>
                    <a:pt x="1666847" y="2414792"/>
                    <a:pt x="1377972" y="2329625"/>
                  </a:cubicBezTo>
                  <a:cubicBezTo>
                    <a:pt x="453568" y="2057089"/>
                    <a:pt x="-148978" y="1338123"/>
                    <a:pt x="32149" y="723767"/>
                  </a:cubicBezTo>
                  <a:cubicBezTo>
                    <a:pt x="145352" y="339794"/>
                    <a:pt x="537885" y="87562"/>
                    <a:pt x="1042050" y="18921"/>
                  </a:cubicBezTo>
                  <a:close/>
                </a:path>
              </a:pathLst>
            </a:cu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2" name="Freeform: Shape 11">
              <a:extLst>
                <a:ext uri="{FF2B5EF4-FFF2-40B4-BE49-F238E27FC236}">
                  <a16:creationId xmlns:a16="http://schemas.microsoft.com/office/drawing/2014/main" id="{F4105B32-5B4D-46D9-9A24-1145B2405F4A}"/>
                </a:ext>
              </a:extLst>
            </p:cNvPr>
            <p:cNvSpPr/>
            <p:nvPr/>
          </p:nvSpPr>
          <p:spPr>
            <a:xfrm rot="490814">
              <a:off x="711567" y="6148693"/>
              <a:ext cx="2567559" cy="2319454"/>
            </a:xfrm>
            <a:custGeom>
              <a:avLst/>
              <a:gdLst>
                <a:gd name="connsiteX0" fmla="*/ 470872 w 2567559"/>
                <a:gd name="connsiteY0" fmla="*/ 23561 h 2319454"/>
                <a:gd name="connsiteX1" fmla="*/ 822551 w 2567559"/>
                <a:gd name="connsiteY1" fmla="*/ 0 h 2319454"/>
                <a:gd name="connsiteX2" fmla="*/ 2567559 w 2567559"/>
                <a:gd name="connsiteY2" fmla="*/ 1159727 h 2319454"/>
                <a:gd name="connsiteX3" fmla="*/ 822551 w 2567559"/>
                <a:gd name="connsiteY3" fmla="*/ 2319454 h 2319454"/>
                <a:gd name="connsiteX4" fmla="*/ 143315 w 2567559"/>
                <a:gd name="connsiteY4" fmla="*/ 2228317 h 2319454"/>
                <a:gd name="connsiteX5" fmla="*/ 0 w 2567559"/>
                <a:gd name="connsiteY5" fmla="*/ 2182435 h 2319454"/>
                <a:gd name="connsiteX6" fmla="*/ 11487 w 2567559"/>
                <a:gd name="connsiteY6" fmla="*/ 2181316 h 2319454"/>
                <a:gd name="connsiteX7" fmla="*/ 1021389 w 2567559"/>
                <a:gd name="connsiteY7" fmla="*/ 1476471 h 2319454"/>
                <a:gd name="connsiteX8" fmla="*/ 301305 w 2567559"/>
                <a:gd name="connsiteY8" fmla="*/ 150110 h 2319454"/>
                <a:gd name="connsiteX9" fmla="*/ 182936 w 2567559"/>
                <a:gd name="connsiteY9" fmla="*/ 81500 h 2319454"/>
                <a:gd name="connsiteX10" fmla="*/ 303639 w 2567559"/>
                <a:gd name="connsiteY10" fmla="*/ 52139 h 2319454"/>
                <a:gd name="connsiteX11" fmla="*/ 470872 w 2567559"/>
                <a:gd name="connsiteY11" fmla="*/ 23561 h 231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7559" h="2319454">
                  <a:moveTo>
                    <a:pt x="470872" y="23561"/>
                  </a:moveTo>
                  <a:cubicBezTo>
                    <a:pt x="584467" y="8113"/>
                    <a:pt x="702084" y="0"/>
                    <a:pt x="822551" y="0"/>
                  </a:cubicBezTo>
                  <a:cubicBezTo>
                    <a:pt x="1786292" y="0"/>
                    <a:pt x="2567559" y="519227"/>
                    <a:pt x="2567559" y="1159727"/>
                  </a:cubicBezTo>
                  <a:cubicBezTo>
                    <a:pt x="2567559" y="1800227"/>
                    <a:pt x="1786292" y="2319454"/>
                    <a:pt x="822551" y="2319454"/>
                  </a:cubicBezTo>
                  <a:cubicBezTo>
                    <a:pt x="581615" y="2319454"/>
                    <a:pt x="352085" y="2287002"/>
                    <a:pt x="143315" y="2228317"/>
                  </a:cubicBezTo>
                  <a:lnTo>
                    <a:pt x="0" y="2182435"/>
                  </a:lnTo>
                  <a:lnTo>
                    <a:pt x="11487" y="2181316"/>
                  </a:lnTo>
                  <a:cubicBezTo>
                    <a:pt x="515652" y="2112676"/>
                    <a:pt x="908185" y="1860444"/>
                    <a:pt x="1021389" y="1476471"/>
                  </a:cubicBezTo>
                  <a:cubicBezTo>
                    <a:pt x="1157234" y="1015703"/>
                    <a:pt x="852263" y="496093"/>
                    <a:pt x="301305" y="150110"/>
                  </a:cubicBezTo>
                  <a:lnTo>
                    <a:pt x="182936" y="81500"/>
                  </a:lnTo>
                  <a:lnTo>
                    <a:pt x="303639" y="52139"/>
                  </a:lnTo>
                  <a:cubicBezTo>
                    <a:pt x="358281" y="40844"/>
                    <a:pt x="414073" y="31286"/>
                    <a:pt x="470872" y="23561"/>
                  </a:cubicBezTo>
                  <a:close/>
                </a:path>
              </a:pathLst>
            </a:cu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sp>
        <p:nvSpPr>
          <p:cNvPr id="16" name="TextBox 15">
            <a:extLst>
              <a:ext uri="{FF2B5EF4-FFF2-40B4-BE49-F238E27FC236}">
                <a16:creationId xmlns:a16="http://schemas.microsoft.com/office/drawing/2014/main" id="{0CD04167-CEA4-446F-B407-4576ED3308F1}"/>
              </a:ext>
            </a:extLst>
          </p:cNvPr>
          <p:cNvSpPr txBox="1"/>
          <p:nvPr/>
        </p:nvSpPr>
        <p:spPr>
          <a:xfrm>
            <a:off x="340659" y="282604"/>
            <a:ext cx="11851341" cy="769441"/>
          </a:xfrm>
          <a:prstGeom prst="rect">
            <a:avLst/>
          </a:prstGeom>
          <a:noFill/>
        </p:spPr>
        <p:txBody>
          <a:bodyPr wrap="square" rtlCol="0">
            <a:spAutoFit/>
          </a:bodyPr>
          <a:lstStyle/>
          <a:p>
            <a:r>
              <a:rPr lang="en-US" sz="4400" dirty="0" err="1">
                <a:solidFill>
                  <a:schemeClr val="bg1"/>
                </a:solidFill>
              </a:rPr>
              <a:t>Phần</a:t>
            </a:r>
            <a:r>
              <a:rPr lang="en-US" sz="4400" dirty="0">
                <a:solidFill>
                  <a:schemeClr val="bg1"/>
                </a:solidFill>
              </a:rPr>
              <a:t> 3: A New Application (</a:t>
            </a:r>
            <a:r>
              <a:rPr lang="en-US" sz="4400" dirty="0" err="1">
                <a:solidFill>
                  <a:schemeClr val="bg1"/>
                </a:solidFill>
              </a:rPr>
              <a:t>Một</a:t>
            </a:r>
            <a:r>
              <a:rPr lang="en-US" sz="4400" dirty="0">
                <a:solidFill>
                  <a:schemeClr val="bg1"/>
                </a:solidFill>
              </a:rPr>
              <a:t> </a:t>
            </a:r>
            <a:r>
              <a:rPr lang="en-US" sz="4400" dirty="0" err="1">
                <a:solidFill>
                  <a:schemeClr val="bg1"/>
                </a:solidFill>
              </a:rPr>
              <a:t>Ứng</a:t>
            </a:r>
            <a:r>
              <a:rPr lang="en-US" sz="4400" dirty="0">
                <a:solidFill>
                  <a:schemeClr val="bg1"/>
                </a:solidFill>
              </a:rPr>
              <a:t> </a:t>
            </a:r>
            <a:r>
              <a:rPr lang="en-US" sz="4400" dirty="0" err="1">
                <a:solidFill>
                  <a:schemeClr val="bg1"/>
                </a:solidFill>
              </a:rPr>
              <a:t>Dụng</a:t>
            </a:r>
            <a:r>
              <a:rPr lang="en-US" sz="4400" dirty="0">
                <a:solidFill>
                  <a:schemeClr val="bg1"/>
                </a:solidFill>
              </a:rPr>
              <a:t> </a:t>
            </a:r>
            <a:r>
              <a:rPr lang="en-US" sz="4400" dirty="0" err="1">
                <a:solidFill>
                  <a:schemeClr val="bg1"/>
                </a:solidFill>
              </a:rPr>
              <a:t>Mới</a:t>
            </a:r>
            <a:r>
              <a:rPr lang="en-US" sz="4400" dirty="0">
                <a:solidFill>
                  <a:schemeClr val="bg1"/>
                </a:solidFill>
              </a:rPr>
              <a:t>)</a:t>
            </a:r>
            <a:endParaRPr lang="vi-VN" sz="4400" b="1" dirty="0">
              <a:solidFill>
                <a:schemeClr val="bg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6EDBCE6-C9F9-90FF-717F-DB5DA1F17D9F}"/>
              </a:ext>
            </a:extLst>
          </p:cNvPr>
          <p:cNvSpPr txBox="1"/>
          <p:nvPr/>
        </p:nvSpPr>
        <p:spPr>
          <a:xfrm>
            <a:off x="340659" y="1595161"/>
            <a:ext cx="10883153" cy="4154984"/>
          </a:xfrm>
          <a:prstGeom prst="rect">
            <a:avLst/>
          </a:prstGeom>
          <a:noFill/>
        </p:spPr>
        <p:txBody>
          <a:bodyPr wrap="square" rtlCol="0">
            <a:spAutoFit/>
          </a:bodyPr>
          <a:lstStyle/>
          <a:p>
            <a:r>
              <a:rPr lang="vi-VN" sz="2400" b="1" dirty="0">
                <a:solidFill>
                  <a:schemeClr val="bg1"/>
                </a:solidFill>
              </a:rPr>
              <a:t>APIs và External Integrations</a:t>
            </a:r>
          </a:p>
          <a:p>
            <a:endParaRPr lang="vi-VN" sz="2400" dirty="0">
              <a:solidFill>
                <a:schemeClr val="bg1"/>
              </a:solidFill>
            </a:endParaRPr>
          </a:p>
          <a:p>
            <a:pPr>
              <a:buFont typeface="Arial" panose="020B0604020202020204" pitchFamily="34" charset="0"/>
              <a:buChar char="•"/>
            </a:pPr>
            <a:r>
              <a:rPr lang="vi-VN" sz="2400" b="1" dirty="0">
                <a:solidFill>
                  <a:schemeClr val="bg1"/>
                </a:solidFill>
              </a:rPr>
              <a:t>XML-RPC và JSON-RPC:</a:t>
            </a:r>
          </a:p>
          <a:p>
            <a:pPr>
              <a:buFont typeface="Arial" panose="020B0604020202020204" pitchFamily="34" charset="0"/>
              <a:buChar char="•"/>
            </a:pPr>
            <a:endParaRPr lang="vi-VN" sz="2400" dirty="0">
              <a:solidFill>
                <a:schemeClr val="bg1"/>
              </a:solidFill>
            </a:endParaRPr>
          </a:p>
          <a:p>
            <a:pPr marL="742950" lvl="1" indent="-285750">
              <a:buFont typeface="Arial" panose="020B0604020202020204" pitchFamily="34" charset="0"/>
              <a:buChar char="•"/>
            </a:pPr>
            <a:r>
              <a:rPr lang="vi-VN" sz="2400" dirty="0">
                <a:solidFill>
                  <a:schemeClr val="bg1"/>
                </a:solidFill>
              </a:rPr>
              <a:t>Cung cấp APIs cho phép các hệ thống khác tương tác với Odoo.</a:t>
            </a:r>
          </a:p>
          <a:p>
            <a:pPr marL="742950" lvl="1" indent="-285750">
              <a:buFont typeface="Arial" panose="020B0604020202020204" pitchFamily="34" charset="0"/>
              <a:buChar char="•"/>
            </a:pPr>
            <a:endParaRPr lang="vi-VN" sz="2400" dirty="0">
              <a:solidFill>
                <a:schemeClr val="bg1"/>
              </a:solidFill>
            </a:endParaRPr>
          </a:p>
          <a:p>
            <a:pPr>
              <a:buFont typeface="Arial" panose="020B0604020202020204" pitchFamily="34" charset="0"/>
              <a:buChar char="•"/>
            </a:pPr>
            <a:r>
              <a:rPr lang="vi-VN" sz="2400" b="1" dirty="0">
                <a:solidFill>
                  <a:schemeClr val="bg1"/>
                </a:solidFill>
              </a:rPr>
              <a:t>REST API:</a:t>
            </a:r>
          </a:p>
          <a:p>
            <a:pPr>
              <a:buFont typeface="Arial" panose="020B0604020202020204" pitchFamily="34" charset="0"/>
              <a:buChar char="•"/>
            </a:pPr>
            <a:endParaRPr lang="vi-VN" sz="2400" dirty="0">
              <a:solidFill>
                <a:schemeClr val="bg1"/>
              </a:solidFill>
            </a:endParaRPr>
          </a:p>
          <a:p>
            <a:pPr marL="742950" lvl="1" indent="-285750">
              <a:buFont typeface="Arial" panose="020B0604020202020204" pitchFamily="34" charset="0"/>
              <a:buChar char="•"/>
            </a:pPr>
            <a:r>
              <a:rPr lang="vi-VN" sz="2400" dirty="0">
                <a:solidFill>
                  <a:schemeClr val="bg1"/>
                </a:solidFill>
              </a:rPr>
              <a:t>Có thể sử dụng thông qua các module hoặc tùy chỉnh thêm để tích hợp với các dịch vụ web khác.</a:t>
            </a:r>
          </a:p>
          <a:p>
            <a:endParaRPr lang="vi-VN" sz="2400" dirty="0">
              <a:solidFill>
                <a:schemeClr val="bg1"/>
              </a:solidFill>
            </a:endParaRPr>
          </a:p>
        </p:txBody>
      </p:sp>
    </p:spTree>
    <p:extLst>
      <p:ext uri="{BB962C8B-B14F-4D97-AF65-F5344CB8AC3E}">
        <p14:creationId xmlns:p14="http://schemas.microsoft.com/office/powerpoint/2010/main" val="34843241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4.16667E-7 -3.7037E-6 L -0.0013 0.03287 " pathEditMode="relative" rAng="0" ptsTypes="AA">
                                      <p:cBhvr>
                                        <p:cTn id="6" dur="2350" spd="-100000" fill="hold"/>
                                        <p:tgtEl>
                                          <p:spTgt spid="15"/>
                                        </p:tgtEl>
                                        <p:attrNameLst>
                                          <p:attrName>ppt_x</p:attrName>
                                          <p:attrName>ppt_y</p:attrName>
                                        </p:attrNameLst>
                                      </p:cBhvr>
                                      <p:rCtr x="-65"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AB4981-408B-4DE3-8F25-3E64581B1596}"/>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 name="Group 9">
            <a:extLst>
              <a:ext uri="{FF2B5EF4-FFF2-40B4-BE49-F238E27FC236}">
                <a16:creationId xmlns:a16="http://schemas.microsoft.com/office/drawing/2014/main" id="{D0FCE8B8-A851-4C37-94B7-97B5FBAA1167}"/>
              </a:ext>
            </a:extLst>
          </p:cNvPr>
          <p:cNvGrpSpPr/>
          <p:nvPr/>
        </p:nvGrpSpPr>
        <p:grpSpPr>
          <a:xfrm>
            <a:off x="496610" y="341959"/>
            <a:ext cx="10978518" cy="6174082"/>
            <a:chOff x="486450" y="351692"/>
            <a:chExt cx="10978518" cy="6174082"/>
          </a:xfrm>
        </p:grpSpPr>
        <p:grpSp>
          <p:nvGrpSpPr>
            <p:cNvPr id="7" name="Group 6">
              <a:extLst>
                <a:ext uri="{FF2B5EF4-FFF2-40B4-BE49-F238E27FC236}">
                  <a16:creationId xmlns:a16="http://schemas.microsoft.com/office/drawing/2014/main" id="{997AFFED-89EF-46B3-8D37-817ED286670B}"/>
                </a:ext>
              </a:extLst>
            </p:cNvPr>
            <p:cNvGrpSpPr/>
            <p:nvPr/>
          </p:nvGrpSpPr>
          <p:grpSpPr>
            <a:xfrm>
              <a:off x="756138" y="351692"/>
              <a:ext cx="10708830" cy="5909184"/>
              <a:chOff x="756138" y="351692"/>
              <a:chExt cx="10708830" cy="5909184"/>
            </a:xfrm>
          </p:grpSpPr>
          <p:sp>
            <p:nvSpPr>
              <p:cNvPr id="5" name="Rectangle: Rounded Corners 4">
                <a:extLst>
                  <a:ext uri="{FF2B5EF4-FFF2-40B4-BE49-F238E27FC236}">
                    <a16:creationId xmlns:a16="http://schemas.microsoft.com/office/drawing/2014/main" id="{17FF31A4-29DE-4781-B796-D8DC4A583588}"/>
                  </a:ext>
                </a:extLst>
              </p:cNvPr>
              <p:cNvSpPr/>
              <p:nvPr/>
            </p:nvSpPr>
            <p:spPr>
              <a:xfrm>
                <a:off x="756138" y="351692"/>
                <a:ext cx="10679723" cy="5884985"/>
              </a:xfrm>
              <a:prstGeom prst="roundRect">
                <a:avLst>
                  <a:gd name="adj" fmla="val 3918"/>
                </a:avLst>
              </a:prstGeom>
              <a:noFill/>
              <a:ln w="76200">
                <a:solidFill>
                  <a:srgbClr val="FF00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Rounded Corners 5">
                <a:extLst>
                  <a:ext uri="{FF2B5EF4-FFF2-40B4-BE49-F238E27FC236}">
                    <a16:creationId xmlns:a16="http://schemas.microsoft.com/office/drawing/2014/main" id="{FA84BF57-9DF9-4480-9634-01BA5FFDE846}"/>
                  </a:ext>
                </a:extLst>
              </p:cNvPr>
              <p:cNvSpPr/>
              <p:nvPr/>
            </p:nvSpPr>
            <p:spPr>
              <a:xfrm>
                <a:off x="785245" y="375891"/>
                <a:ext cx="10679723" cy="5884985"/>
              </a:xfrm>
              <a:prstGeom prst="roundRect">
                <a:avLst>
                  <a:gd name="adj" fmla="val 3918"/>
                </a:avLst>
              </a:prstGeom>
              <a:noFill/>
              <a:ln w="76200">
                <a:solidFill>
                  <a:srgbClr val="39F3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8" name="Picture 7" descr="Logo&#10;&#10;Description automatically generated">
              <a:extLst>
                <a:ext uri="{FF2B5EF4-FFF2-40B4-BE49-F238E27FC236}">
                  <a16:creationId xmlns:a16="http://schemas.microsoft.com/office/drawing/2014/main" id="{C0C3AF7A-1A0F-427E-AB4C-5ACE5E5F04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558469">
              <a:off x="486450" y="5581655"/>
              <a:ext cx="902158" cy="944119"/>
            </a:xfrm>
            <a:prstGeom prst="rect">
              <a:avLst/>
            </a:prstGeom>
          </p:spPr>
        </p:pic>
      </p:grpSp>
      <p:sp>
        <p:nvSpPr>
          <p:cNvPr id="9" name="TextBox 8">
            <a:extLst>
              <a:ext uri="{FF2B5EF4-FFF2-40B4-BE49-F238E27FC236}">
                <a16:creationId xmlns:a16="http://schemas.microsoft.com/office/drawing/2014/main" id="{66639BE2-15B2-457B-A76F-EDF46E5BF0BB}"/>
              </a:ext>
            </a:extLst>
          </p:cNvPr>
          <p:cNvSpPr txBox="1"/>
          <p:nvPr/>
        </p:nvSpPr>
        <p:spPr>
          <a:xfrm>
            <a:off x="1183342" y="570835"/>
            <a:ext cx="9681882" cy="646331"/>
          </a:xfrm>
          <a:prstGeom prst="rect">
            <a:avLst/>
          </a:prstGeom>
          <a:noFill/>
        </p:spPr>
        <p:txBody>
          <a:bodyPr wrap="square" rtlCol="0">
            <a:spAutoFit/>
          </a:bodyPr>
          <a:lstStyle/>
          <a:p>
            <a:r>
              <a:rPr lang="en-US" sz="3600" dirty="0" err="1">
                <a:solidFill>
                  <a:schemeClr val="bg1"/>
                </a:solidFill>
              </a:rPr>
              <a:t>Phần</a:t>
            </a:r>
            <a:r>
              <a:rPr lang="en-US" sz="3600" dirty="0">
                <a:solidFill>
                  <a:schemeClr val="bg1"/>
                </a:solidFill>
              </a:rPr>
              <a:t> 3: A New Application (</a:t>
            </a:r>
            <a:r>
              <a:rPr lang="en-US" sz="3600" dirty="0" err="1">
                <a:solidFill>
                  <a:schemeClr val="bg1"/>
                </a:solidFill>
              </a:rPr>
              <a:t>Một</a:t>
            </a:r>
            <a:r>
              <a:rPr lang="en-US" sz="3600" dirty="0">
                <a:solidFill>
                  <a:schemeClr val="bg1"/>
                </a:solidFill>
              </a:rPr>
              <a:t> </a:t>
            </a:r>
            <a:r>
              <a:rPr lang="en-US" sz="3600" dirty="0" err="1">
                <a:solidFill>
                  <a:schemeClr val="bg1"/>
                </a:solidFill>
              </a:rPr>
              <a:t>Ứng</a:t>
            </a:r>
            <a:r>
              <a:rPr lang="en-US" sz="3600" dirty="0">
                <a:solidFill>
                  <a:schemeClr val="bg1"/>
                </a:solidFill>
              </a:rPr>
              <a:t> </a:t>
            </a:r>
            <a:r>
              <a:rPr lang="en-US" sz="3600" dirty="0" err="1">
                <a:solidFill>
                  <a:schemeClr val="bg1"/>
                </a:solidFill>
              </a:rPr>
              <a:t>Dụng</a:t>
            </a:r>
            <a:r>
              <a:rPr lang="en-US" sz="3600" dirty="0">
                <a:solidFill>
                  <a:schemeClr val="bg1"/>
                </a:solidFill>
              </a:rPr>
              <a:t> </a:t>
            </a:r>
            <a:r>
              <a:rPr lang="en-US" sz="3600" dirty="0" err="1">
                <a:solidFill>
                  <a:schemeClr val="bg1"/>
                </a:solidFill>
              </a:rPr>
              <a:t>Mới</a:t>
            </a:r>
            <a:r>
              <a:rPr lang="en-US" sz="3600" dirty="0">
                <a:solidFill>
                  <a:schemeClr val="bg1"/>
                </a:solidFill>
              </a:rPr>
              <a:t>)</a:t>
            </a:r>
            <a:endParaRPr lang="vi-VN" sz="3600" dirty="0">
              <a:solidFill>
                <a:schemeClr val="bg1"/>
              </a:solidFill>
            </a:endParaRPr>
          </a:p>
        </p:txBody>
      </p:sp>
      <p:pic>
        <p:nvPicPr>
          <p:cNvPr id="11" name="Picture 10">
            <a:extLst>
              <a:ext uri="{FF2B5EF4-FFF2-40B4-BE49-F238E27FC236}">
                <a16:creationId xmlns:a16="http://schemas.microsoft.com/office/drawing/2014/main" id="{FA633EB4-C58A-796E-040B-16AC73E392CD}"/>
              </a:ext>
            </a:extLst>
          </p:cNvPr>
          <p:cNvPicPr>
            <a:picLocks noChangeAspect="1"/>
          </p:cNvPicPr>
          <p:nvPr/>
        </p:nvPicPr>
        <p:blipFill>
          <a:blip r:embed="rId4"/>
          <a:stretch>
            <a:fillRect/>
          </a:stretch>
        </p:blipFill>
        <p:spPr>
          <a:xfrm>
            <a:off x="2213274" y="1595718"/>
            <a:ext cx="6756748" cy="4309996"/>
          </a:xfrm>
          <a:prstGeom prst="rect">
            <a:avLst/>
          </a:prstGeom>
        </p:spPr>
      </p:pic>
    </p:spTree>
    <p:extLst>
      <p:ext uri="{BB962C8B-B14F-4D97-AF65-F5344CB8AC3E}">
        <p14:creationId xmlns:p14="http://schemas.microsoft.com/office/powerpoint/2010/main" val="312092538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C7D707-C58C-4F91-BC10-1E7E7B2E5578}"/>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TextBox 8">
            <a:extLst>
              <a:ext uri="{FF2B5EF4-FFF2-40B4-BE49-F238E27FC236}">
                <a16:creationId xmlns:a16="http://schemas.microsoft.com/office/drawing/2014/main" id="{9D0DB20F-1CA0-41BE-9FAE-8329A53E58A8}"/>
              </a:ext>
            </a:extLst>
          </p:cNvPr>
          <p:cNvSpPr txBox="1"/>
          <p:nvPr/>
        </p:nvSpPr>
        <p:spPr>
          <a:xfrm>
            <a:off x="901700" y="5029284"/>
            <a:ext cx="9791700" cy="1446550"/>
          </a:xfrm>
          <a:prstGeom prst="rect">
            <a:avLst/>
          </a:prstGeom>
          <a:noFill/>
        </p:spPr>
        <p:txBody>
          <a:bodyPr wrap="square" rtlCol="0">
            <a:spAutoFit/>
          </a:bodyPr>
          <a:lstStyle/>
          <a:p>
            <a:pPr algn="ctr"/>
            <a:r>
              <a:rPr lang="vi-VN" sz="4400" dirty="0">
                <a:solidFill>
                  <a:schemeClr val="bg1"/>
                </a:solidFill>
              </a:rPr>
              <a:t>Phần 4: Models and Basic Fields (Mô Hình và Trường Cơ Bản)</a:t>
            </a:r>
            <a:endParaRPr lang="vi-VN" sz="4400" b="1" dirty="0">
              <a:solidFill>
                <a:schemeClr val="bg1"/>
              </a:solidFill>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AED4BFC8-5899-46E7-9332-B71D40E3A80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402898" y="2778562"/>
            <a:ext cx="1785510" cy="1868557"/>
          </a:xfrm>
          <a:prstGeom prst="rect">
            <a:avLst/>
          </a:prstGeom>
        </p:spPr>
      </p:pic>
      <p:sp>
        <p:nvSpPr>
          <p:cNvPr id="16" name="Wave 15">
            <a:extLst>
              <a:ext uri="{FF2B5EF4-FFF2-40B4-BE49-F238E27FC236}">
                <a16:creationId xmlns:a16="http://schemas.microsoft.com/office/drawing/2014/main" id="{B9156851-6E49-4D5E-9CAA-4DA0455AE68A}"/>
              </a:ext>
            </a:extLst>
          </p:cNvPr>
          <p:cNvSpPr/>
          <p:nvPr/>
        </p:nvSpPr>
        <p:spPr>
          <a:xfrm rot="1186792">
            <a:off x="-3051234" y="5512616"/>
            <a:ext cx="6102466" cy="2163336"/>
          </a:xfrm>
          <a:prstGeom prst="wave">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Wave 16">
            <a:extLst>
              <a:ext uri="{FF2B5EF4-FFF2-40B4-BE49-F238E27FC236}">
                <a16:creationId xmlns:a16="http://schemas.microsoft.com/office/drawing/2014/main" id="{6C6E4566-972E-4B3B-92F8-E3F434CD98E2}"/>
              </a:ext>
            </a:extLst>
          </p:cNvPr>
          <p:cNvSpPr/>
          <p:nvPr/>
        </p:nvSpPr>
        <p:spPr>
          <a:xfrm rot="12553213">
            <a:off x="9334731" y="-322687"/>
            <a:ext cx="6102466" cy="2163336"/>
          </a:xfrm>
          <a:prstGeom prst="wave">
            <a:avLst/>
          </a:pr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781470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3.95833E-6 -3.7037E-6 L -0.00495 -0.13472 " pathEditMode="relative" rAng="0" ptsTypes="AA">
                                      <p:cBhvr>
                                        <p:cTn id="6" dur="750" fill="hold"/>
                                        <p:tgtEl>
                                          <p:spTgt spid="10"/>
                                        </p:tgtEl>
                                        <p:attrNameLst>
                                          <p:attrName>ppt_x</p:attrName>
                                          <p:attrName>ppt_y</p:attrName>
                                        </p:attrNameLst>
                                      </p:cBhvr>
                                      <p:rCtr x="-247" y="-6736"/>
                                    </p:animMotion>
                                  </p:childTnLst>
                                </p:cTn>
                              </p:par>
                              <p:par>
                                <p:cTn id="7" presetID="10" presetClass="entr" presetSubtype="0" fill="hold" grpId="0" nodeType="withEffect">
                                  <p:stCondLst>
                                    <p:cond delay="50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DA58F-6A01-4E16-A59B-3DD02731E090}"/>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5" name="Group 14">
            <a:extLst>
              <a:ext uri="{FF2B5EF4-FFF2-40B4-BE49-F238E27FC236}">
                <a16:creationId xmlns:a16="http://schemas.microsoft.com/office/drawing/2014/main" id="{94929836-3A64-419E-B1A6-13D1B6211ADB}"/>
              </a:ext>
            </a:extLst>
          </p:cNvPr>
          <p:cNvGrpSpPr/>
          <p:nvPr/>
        </p:nvGrpSpPr>
        <p:grpSpPr>
          <a:xfrm>
            <a:off x="1125041" y="589011"/>
            <a:ext cx="9941917" cy="5679978"/>
            <a:chOff x="1125041" y="589011"/>
            <a:chExt cx="9941917" cy="5679978"/>
          </a:xfrm>
        </p:grpSpPr>
        <p:grpSp>
          <p:nvGrpSpPr>
            <p:cNvPr id="12" name="Group 11">
              <a:extLst>
                <a:ext uri="{FF2B5EF4-FFF2-40B4-BE49-F238E27FC236}">
                  <a16:creationId xmlns:a16="http://schemas.microsoft.com/office/drawing/2014/main" id="{46739F41-C502-4E6D-AA52-1C850F95F20B}"/>
                </a:ext>
              </a:extLst>
            </p:cNvPr>
            <p:cNvGrpSpPr/>
            <p:nvPr/>
          </p:nvGrpSpPr>
          <p:grpSpPr>
            <a:xfrm>
              <a:off x="1125041" y="589011"/>
              <a:ext cx="9941917" cy="5679978"/>
              <a:chOff x="946216" y="511777"/>
              <a:chExt cx="10282893" cy="5913268"/>
            </a:xfrm>
          </p:grpSpPr>
          <p:sp>
            <p:nvSpPr>
              <p:cNvPr id="7" name="Rectangle 6">
                <a:extLst>
                  <a:ext uri="{FF2B5EF4-FFF2-40B4-BE49-F238E27FC236}">
                    <a16:creationId xmlns:a16="http://schemas.microsoft.com/office/drawing/2014/main" id="{9A59F8BB-5F9D-4DB6-BD32-3ADC6F550E0F}"/>
                  </a:ext>
                </a:extLst>
              </p:cNvPr>
              <p:cNvSpPr/>
              <p:nvPr/>
            </p:nvSpPr>
            <p:spPr>
              <a:xfrm rot="469324">
                <a:off x="962891" y="543790"/>
                <a:ext cx="10266218" cy="5770419"/>
              </a:xfrm>
              <a:prstGeom prst="rect">
                <a:avLst/>
              </a:pr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id="{6F3297A3-5932-4119-851F-644219534A0F}"/>
                  </a:ext>
                </a:extLst>
              </p:cNvPr>
              <p:cNvSpPr/>
              <p:nvPr/>
            </p:nvSpPr>
            <p:spPr>
              <a:xfrm rot="261593">
                <a:off x="946216" y="511777"/>
                <a:ext cx="10266218" cy="5770419"/>
              </a:xfrm>
              <a:prstGeom prst="rect">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id="{7F2735EE-DA42-4D56-9A50-D92E80CA4CE0}"/>
                  </a:ext>
                </a:extLst>
              </p:cNvPr>
              <p:cNvSpPr/>
              <p:nvPr/>
            </p:nvSpPr>
            <p:spPr>
              <a:xfrm>
                <a:off x="946216" y="654626"/>
                <a:ext cx="10266218" cy="5770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14" name="Picture 13" descr="Logo&#10;&#10;Description automatically generated">
              <a:extLst>
                <a:ext uri="{FF2B5EF4-FFF2-40B4-BE49-F238E27FC236}">
                  <a16:creationId xmlns:a16="http://schemas.microsoft.com/office/drawing/2014/main" id="{F8AD2F12-DF40-477C-82E6-D16692038A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164" y="772212"/>
              <a:ext cx="773878" cy="1013780"/>
            </a:xfrm>
            <a:prstGeom prst="rect">
              <a:avLst/>
            </a:prstGeom>
          </p:spPr>
        </p:pic>
      </p:grpSp>
      <p:sp>
        <p:nvSpPr>
          <p:cNvPr id="16" name="TextBox 15">
            <a:extLst>
              <a:ext uri="{FF2B5EF4-FFF2-40B4-BE49-F238E27FC236}">
                <a16:creationId xmlns:a16="http://schemas.microsoft.com/office/drawing/2014/main" id="{3033D463-7511-4FC5-A4D6-995D974DDB0A}"/>
              </a:ext>
            </a:extLst>
          </p:cNvPr>
          <p:cNvSpPr txBox="1"/>
          <p:nvPr/>
        </p:nvSpPr>
        <p:spPr>
          <a:xfrm>
            <a:off x="2032421" y="863603"/>
            <a:ext cx="8538073" cy="1323439"/>
          </a:xfrm>
          <a:prstGeom prst="rect">
            <a:avLst/>
          </a:prstGeom>
          <a:noFill/>
        </p:spPr>
        <p:txBody>
          <a:bodyPr wrap="square" rtlCol="0">
            <a:spAutoFit/>
          </a:bodyPr>
          <a:lstStyle/>
          <a:p>
            <a:r>
              <a:rPr lang="vi-VN" sz="4000" dirty="0"/>
              <a:t>Phần 4: Models and Basic Fields (Mô Hình và Trường Cơ Bản)</a:t>
            </a:r>
            <a:endParaRPr lang="vi-VN" sz="4000" b="1"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68DBE1A9-B628-407A-8148-8F1BC92D90DA}"/>
              </a:ext>
            </a:extLst>
          </p:cNvPr>
          <p:cNvPicPr>
            <a:picLocks noChangeAspect="1"/>
          </p:cNvPicPr>
          <p:nvPr/>
        </p:nvPicPr>
        <p:blipFill rotWithShape="1">
          <a:blip r:embed="rId3"/>
          <a:srcRect l="50000" t="67296" r="36801" b="24659"/>
          <a:stretch/>
        </p:blipFill>
        <p:spPr>
          <a:xfrm rot="20089400">
            <a:off x="195937" y="5997240"/>
            <a:ext cx="501570" cy="543499"/>
          </a:xfrm>
          <a:prstGeom prst="rect">
            <a:avLst/>
          </a:prstGeom>
        </p:spPr>
      </p:pic>
      <p:pic>
        <p:nvPicPr>
          <p:cNvPr id="18" name="Picture 17">
            <a:extLst>
              <a:ext uri="{FF2B5EF4-FFF2-40B4-BE49-F238E27FC236}">
                <a16:creationId xmlns:a16="http://schemas.microsoft.com/office/drawing/2014/main" id="{DD77B45A-E491-4CD0-862A-2789C7B85491}"/>
              </a:ext>
            </a:extLst>
          </p:cNvPr>
          <p:cNvPicPr>
            <a:picLocks noChangeAspect="1"/>
          </p:cNvPicPr>
          <p:nvPr/>
        </p:nvPicPr>
        <p:blipFill rotWithShape="1">
          <a:blip r:embed="rId3"/>
          <a:srcRect t="87158" r="81731"/>
          <a:stretch/>
        </p:blipFill>
        <p:spPr>
          <a:xfrm rot="1261098">
            <a:off x="269171" y="423255"/>
            <a:ext cx="704733" cy="880697"/>
          </a:xfrm>
          <a:prstGeom prst="rect">
            <a:avLst/>
          </a:prstGeom>
        </p:spPr>
      </p:pic>
      <p:pic>
        <p:nvPicPr>
          <p:cNvPr id="19" name="Picture 18">
            <a:extLst>
              <a:ext uri="{FF2B5EF4-FFF2-40B4-BE49-F238E27FC236}">
                <a16:creationId xmlns:a16="http://schemas.microsoft.com/office/drawing/2014/main" id="{CACEE7DC-5C87-4910-81E5-C6B19596CF17}"/>
              </a:ext>
            </a:extLst>
          </p:cNvPr>
          <p:cNvPicPr>
            <a:picLocks noChangeAspect="1"/>
          </p:cNvPicPr>
          <p:nvPr/>
        </p:nvPicPr>
        <p:blipFill rotWithShape="1">
          <a:blip r:embed="rId3"/>
          <a:srcRect l="16195" t="79663" r="66102" b="10042"/>
          <a:stretch/>
        </p:blipFill>
        <p:spPr>
          <a:xfrm rot="1850905">
            <a:off x="113097" y="2827504"/>
            <a:ext cx="682907" cy="706056"/>
          </a:xfrm>
          <a:prstGeom prst="rect">
            <a:avLst/>
          </a:prstGeom>
        </p:spPr>
      </p:pic>
      <p:pic>
        <p:nvPicPr>
          <p:cNvPr id="20" name="Picture 19">
            <a:extLst>
              <a:ext uri="{FF2B5EF4-FFF2-40B4-BE49-F238E27FC236}">
                <a16:creationId xmlns:a16="http://schemas.microsoft.com/office/drawing/2014/main" id="{ED8B280A-0EB9-45EC-B202-B287E04C53E8}"/>
              </a:ext>
            </a:extLst>
          </p:cNvPr>
          <p:cNvPicPr>
            <a:picLocks noChangeAspect="1"/>
          </p:cNvPicPr>
          <p:nvPr/>
        </p:nvPicPr>
        <p:blipFill rotWithShape="1">
          <a:blip r:embed="rId3"/>
          <a:srcRect l="50001" t="75062" r="33673" b="16999"/>
          <a:stretch/>
        </p:blipFill>
        <p:spPr>
          <a:xfrm rot="20229313">
            <a:off x="11277231" y="5976191"/>
            <a:ext cx="629824" cy="544515"/>
          </a:xfrm>
          <a:prstGeom prst="rect">
            <a:avLst/>
          </a:prstGeom>
        </p:spPr>
      </p:pic>
      <p:pic>
        <p:nvPicPr>
          <p:cNvPr id="21" name="Picture 20">
            <a:extLst>
              <a:ext uri="{FF2B5EF4-FFF2-40B4-BE49-F238E27FC236}">
                <a16:creationId xmlns:a16="http://schemas.microsoft.com/office/drawing/2014/main" id="{1C839B25-2FCE-4AE8-85CD-BAD364456253}"/>
              </a:ext>
            </a:extLst>
          </p:cNvPr>
          <p:cNvPicPr>
            <a:picLocks noChangeAspect="1"/>
          </p:cNvPicPr>
          <p:nvPr/>
        </p:nvPicPr>
        <p:blipFill rotWithShape="1">
          <a:blip r:embed="rId3"/>
          <a:srcRect l="42905" t="82775" r="43422" b="9362"/>
          <a:stretch/>
        </p:blipFill>
        <p:spPr>
          <a:xfrm rot="20894519">
            <a:off x="7724061" y="93906"/>
            <a:ext cx="527428" cy="539225"/>
          </a:xfrm>
          <a:prstGeom prst="rect">
            <a:avLst/>
          </a:prstGeom>
        </p:spPr>
      </p:pic>
      <p:pic>
        <p:nvPicPr>
          <p:cNvPr id="22" name="Picture 21">
            <a:extLst>
              <a:ext uri="{FF2B5EF4-FFF2-40B4-BE49-F238E27FC236}">
                <a16:creationId xmlns:a16="http://schemas.microsoft.com/office/drawing/2014/main" id="{DD1A4227-6696-4A65-9658-E8FF7040C4E3}"/>
              </a:ext>
            </a:extLst>
          </p:cNvPr>
          <p:cNvPicPr>
            <a:picLocks noChangeAspect="1"/>
          </p:cNvPicPr>
          <p:nvPr/>
        </p:nvPicPr>
        <p:blipFill rotWithShape="1">
          <a:blip r:embed="rId3"/>
          <a:srcRect l="44476" t="90329" r="43462" b="3181"/>
          <a:stretch/>
        </p:blipFill>
        <p:spPr>
          <a:xfrm>
            <a:off x="11321037" y="3779315"/>
            <a:ext cx="465292" cy="445062"/>
          </a:xfrm>
          <a:prstGeom prst="rect">
            <a:avLst/>
          </a:prstGeom>
        </p:spPr>
      </p:pic>
      <p:pic>
        <p:nvPicPr>
          <p:cNvPr id="23" name="Picture 22">
            <a:extLst>
              <a:ext uri="{FF2B5EF4-FFF2-40B4-BE49-F238E27FC236}">
                <a16:creationId xmlns:a16="http://schemas.microsoft.com/office/drawing/2014/main" id="{18711208-8DA5-4B1B-9588-6F33DF612182}"/>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3053" b="80299" l="72625" r="87601">
                        <a14:foregroundMark x1="87681" y1="79121" x2="87681" y2="79121"/>
                        <a14:foregroundMark x1="80676" y1="80208" x2="80676" y2="80208"/>
                        <a14:foregroundMark x1="76409" y1="80299" x2="76409" y2="80299"/>
                        <a14:foregroundMark x1="81562" y1="73053" x2="81562" y2="73053"/>
                        <a14:foregroundMark x1="76570" y1="74774" x2="76570" y2="74774"/>
                        <a14:foregroundMark x1="75765" y1="73777" x2="75765" y2="73777"/>
                      </a14:backgroundRemoval>
                    </a14:imgEffect>
                  </a14:imgLayer>
                </a14:imgProps>
              </a:ext>
            </a:extLst>
          </a:blip>
          <a:srcRect l="70776" t="72374" r="10636" b="19281"/>
          <a:stretch/>
        </p:blipFill>
        <p:spPr>
          <a:xfrm rot="17895359">
            <a:off x="11427806" y="2118719"/>
            <a:ext cx="717047" cy="572322"/>
          </a:xfrm>
          <a:prstGeom prst="rect">
            <a:avLst/>
          </a:prstGeom>
        </p:spPr>
      </p:pic>
      <p:pic>
        <p:nvPicPr>
          <p:cNvPr id="24" name="Picture 23">
            <a:extLst>
              <a:ext uri="{FF2B5EF4-FFF2-40B4-BE49-F238E27FC236}">
                <a16:creationId xmlns:a16="http://schemas.microsoft.com/office/drawing/2014/main" id="{10B0D8CB-133A-4FF0-9AC9-01B3B1C28CC2}"/>
              </a:ext>
            </a:extLst>
          </p:cNvPr>
          <p:cNvPicPr>
            <a:picLocks noChangeAspect="1"/>
          </p:cNvPicPr>
          <p:nvPr/>
        </p:nvPicPr>
        <p:blipFill rotWithShape="1">
          <a:blip r:embed="rId6"/>
          <a:srcRect l="58905" t="84908" r="29050" b="7405"/>
          <a:stretch/>
        </p:blipFill>
        <p:spPr>
          <a:xfrm rot="20637760">
            <a:off x="11483619" y="268875"/>
            <a:ext cx="464647" cy="527194"/>
          </a:xfrm>
          <a:prstGeom prst="rect">
            <a:avLst/>
          </a:prstGeom>
        </p:spPr>
      </p:pic>
      <p:sp>
        <p:nvSpPr>
          <p:cNvPr id="3" name="Rectangle 1">
            <a:extLst>
              <a:ext uri="{FF2B5EF4-FFF2-40B4-BE49-F238E27FC236}">
                <a16:creationId xmlns:a16="http://schemas.microsoft.com/office/drawing/2014/main" id="{21E77AE3-77EC-E314-B31F-7BBB36800229}"/>
              </a:ext>
            </a:extLst>
          </p:cNvPr>
          <p:cNvSpPr>
            <a:spLocks noChangeArrowheads="1"/>
          </p:cNvSpPr>
          <p:nvPr/>
        </p:nvSpPr>
        <p:spPr bwMode="auto">
          <a:xfrm>
            <a:off x="1289579" y="2275963"/>
            <a:ext cx="12519424"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vi-VN" sz="2000" b="1" i="0" u="none" strike="noStrike" cap="none" normalizeH="0" baseline="0" dirty="0">
                <a:ln>
                  <a:noFill/>
                </a:ln>
                <a:solidFill>
                  <a:schemeClr val="tx1"/>
                </a:solidFill>
                <a:effectLst/>
                <a:latin typeface="Arial" panose="020B0604020202020204" pitchFamily="34" charset="0"/>
              </a:rPr>
              <a:t>Định Nghĩa Model trong Odoo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000" b="1" i="0" u="none" strike="noStrike" cap="none" normalizeH="0" baseline="0" dirty="0">
                <a:ln>
                  <a:noFill/>
                </a:ln>
                <a:solidFill>
                  <a:schemeClr val="tx1"/>
                </a:solidFill>
                <a:effectLst/>
                <a:latin typeface="Arial" panose="020B0604020202020204" pitchFamily="34" charset="0"/>
              </a:rPr>
              <a:t>Kế thừa từ models.Model: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vi-VN" altLang="vi-VN" sz="2000" b="0" i="0" u="none" strike="noStrike" cap="none" normalizeH="0" baseline="0" dirty="0">
                <a:ln>
                  <a:noFill/>
                </a:ln>
                <a:solidFill>
                  <a:schemeClr val="tx1"/>
                </a:solidFill>
                <a:effectLst/>
                <a:latin typeface="Arial" panose="020B0604020202020204" pitchFamily="34" charset="0"/>
              </a:rPr>
              <a:t>Tất cả các model trong Odoo đều kế thừa từ lớp cơ sở models.Model.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000" b="1" i="0" u="none" strike="noStrike" cap="none" normalizeH="0" baseline="0" dirty="0">
                <a:ln>
                  <a:noFill/>
                </a:ln>
                <a:solidFill>
                  <a:schemeClr val="tx1"/>
                </a:solidFill>
                <a:effectLst/>
                <a:latin typeface="Arial" panose="020B0604020202020204" pitchFamily="34" charset="0"/>
              </a:rPr>
              <a:t>Tên Model: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vi-VN" altLang="vi-VN" sz="2000" b="0" i="0" u="none" strike="noStrike" cap="none" normalizeH="0" baseline="0" dirty="0">
                <a:ln>
                  <a:noFill/>
                </a:ln>
                <a:solidFill>
                  <a:schemeClr val="tx1"/>
                </a:solidFill>
                <a:effectLst/>
                <a:latin typeface="Arial" panose="020B0604020202020204" pitchFamily="34" charset="0"/>
              </a:rPr>
              <a:t>Mỗi model có một tên duy nhất trong hệ thống, định nghĩa bởi thuộc tính </a:t>
            </a:r>
            <a:r>
              <a:rPr kumimoji="0" lang="vi-VN" altLang="vi-VN" sz="2000" b="0" i="0" u="none" strike="noStrike" cap="none" normalizeH="0" baseline="0" dirty="0">
                <a:ln>
                  <a:noFill/>
                </a:ln>
                <a:solidFill>
                  <a:schemeClr val="tx1"/>
                </a:solidFill>
                <a:effectLst/>
                <a:latin typeface="Arial Unicode MS"/>
              </a:rPr>
              <a:t>_name</a:t>
            </a:r>
            <a:r>
              <a:rPr kumimoji="0" lang="vi-VN" altLang="vi-VN" sz="2000" b="0" i="0" u="none" strike="noStrike" cap="none" normalizeH="0" baseline="0" dirty="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2000" b="1" i="0" u="none" strike="noStrike" cap="none" normalizeH="0" baseline="0" dirty="0">
                <a:ln>
                  <a:noFill/>
                </a:ln>
                <a:solidFill>
                  <a:schemeClr val="tx1"/>
                </a:solidFill>
                <a:effectLst/>
                <a:latin typeface="Arial" panose="020B0604020202020204" pitchFamily="34" charset="0"/>
              </a:rPr>
              <a:t>Thuộc tính cơ bản: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vi-VN" altLang="vi-VN" sz="2000" b="0" i="0" u="none" strike="noStrike" cap="none" normalizeH="0" baseline="0" dirty="0">
                <a:ln>
                  <a:noFill/>
                </a:ln>
                <a:solidFill>
                  <a:schemeClr val="tx1"/>
                </a:solidFill>
                <a:effectLst/>
                <a:latin typeface="Arial Unicode MS"/>
              </a:rPr>
              <a:t>_name</a:t>
            </a:r>
            <a:r>
              <a:rPr kumimoji="0" lang="vi-VN" altLang="vi-VN" sz="2000" b="0" i="0" u="none" strike="noStrike" cap="none" normalizeH="0" baseline="0" dirty="0">
                <a:ln>
                  <a:noFill/>
                </a:ln>
                <a:solidFill>
                  <a:schemeClr val="tx1"/>
                </a:solidFill>
                <a:effectLst/>
              </a:rPr>
              <a:t>, </a:t>
            </a:r>
            <a:r>
              <a:rPr kumimoji="0" lang="vi-VN" altLang="vi-VN" sz="2000" b="0" i="0" u="none" strike="noStrike" cap="none" normalizeH="0" baseline="0" dirty="0">
                <a:ln>
                  <a:noFill/>
                </a:ln>
                <a:solidFill>
                  <a:schemeClr val="tx1"/>
                </a:solidFill>
                <a:effectLst/>
                <a:latin typeface="Arial Unicode MS"/>
              </a:rPr>
              <a:t>_description</a:t>
            </a:r>
            <a:r>
              <a:rPr kumimoji="0" lang="vi-VN" altLang="vi-VN" sz="2000" b="0" i="0" u="none" strike="noStrike" cap="none" normalizeH="0" baseline="0" dirty="0">
                <a:ln>
                  <a:noFill/>
                </a:ln>
                <a:solidFill>
                  <a:schemeClr val="tx1"/>
                </a:solidFill>
                <a:effectLst/>
              </a:rPr>
              <a:t>, </a:t>
            </a:r>
            <a:r>
              <a:rPr kumimoji="0" lang="vi-VN" altLang="vi-VN" sz="2000" b="0" i="0" u="none" strike="noStrike" cap="none" normalizeH="0" baseline="0" dirty="0">
                <a:ln>
                  <a:noFill/>
                </a:ln>
                <a:solidFill>
                  <a:schemeClr val="tx1"/>
                </a:solidFill>
                <a:effectLst/>
                <a:latin typeface="Arial Unicode MS"/>
              </a:rPr>
              <a:t>_rec_name</a:t>
            </a:r>
            <a:r>
              <a:rPr kumimoji="0" lang="vi-VN" altLang="vi-VN" sz="2000" b="0" i="0" u="none" strike="noStrike" cap="none" normalizeH="0" baseline="0" dirty="0">
                <a:ln>
                  <a:noFill/>
                </a:ln>
                <a:solidFill>
                  <a:schemeClr val="tx1"/>
                </a:solidFill>
                <a:effectLst/>
              </a:rPr>
              <a:t>.</a:t>
            </a:r>
            <a:endParaRPr kumimoji="0" lang="vi-VN" altLang="vi-VN"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86422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80"/>
                                  </p:iterate>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EEAB09C-85F1-42B3-BC70-A3BFADCFBF0B}"/>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TextBox 32">
            <a:extLst>
              <a:ext uri="{FF2B5EF4-FFF2-40B4-BE49-F238E27FC236}">
                <a16:creationId xmlns:a16="http://schemas.microsoft.com/office/drawing/2014/main" id="{613BF9B4-1B39-44FF-8EA2-76DB8FE3186B}"/>
              </a:ext>
            </a:extLst>
          </p:cNvPr>
          <p:cNvSpPr txBox="1"/>
          <p:nvPr/>
        </p:nvSpPr>
        <p:spPr>
          <a:xfrm>
            <a:off x="5409998" y="2921168"/>
            <a:ext cx="6089515" cy="769441"/>
          </a:xfrm>
          <a:prstGeom prst="rect">
            <a:avLst/>
          </a:prstGeom>
          <a:noFill/>
        </p:spPr>
        <p:txBody>
          <a:bodyPr wrap="square" rtlCol="0">
            <a:spAutoFit/>
          </a:bodyPr>
          <a:lstStyle/>
          <a:p>
            <a:pPr algn="ctr"/>
            <a:r>
              <a:rPr lang="vi-VN" sz="4400" b="1" dirty="0">
                <a:solidFill>
                  <a:schemeClr val="bg1"/>
                </a:solidFill>
              </a:rPr>
              <a:t>Tổng Quát về Odoo</a:t>
            </a:r>
          </a:p>
        </p:txBody>
      </p:sp>
      <p:sp>
        <p:nvSpPr>
          <p:cNvPr id="34" name="Rectangle 33">
            <a:extLst>
              <a:ext uri="{FF2B5EF4-FFF2-40B4-BE49-F238E27FC236}">
                <a16:creationId xmlns:a16="http://schemas.microsoft.com/office/drawing/2014/main" id="{0ADF0C5C-B446-4926-A229-8D6154CC15C2}"/>
              </a:ext>
            </a:extLst>
          </p:cNvPr>
          <p:cNvSpPr/>
          <p:nvPr/>
        </p:nvSpPr>
        <p:spPr>
          <a:xfrm>
            <a:off x="85858" y="0"/>
            <a:ext cx="492859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Picture 12" descr="Logo&#10;&#10;Description automatically generated">
            <a:extLst>
              <a:ext uri="{FF2B5EF4-FFF2-40B4-BE49-F238E27FC236}">
                <a16:creationId xmlns:a16="http://schemas.microsoft.com/office/drawing/2014/main" id="{D03CB908-B923-4567-8349-F26D376206E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2363036" y="670512"/>
            <a:ext cx="4708949" cy="4927971"/>
          </a:xfrm>
          <a:prstGeom prst="rect">
            <a:avLst/>
          </a:prstGeom>
        </p:spPr>
      </p:pic>
      <p:grpSp>
        <p:nvGrpSpPr>
          <p:cNvPr id="11" name="Group 10">
            <a:extLst>
              <a:ext uri="{FF2B5EF4-FFF2-40B4-BE49-F238E27FC236}">
                <a16:creationId xmlns:a16="http://schemas.microsoft.com/office/drawing/2014/main" id="{D12408FC-A864-4EC8-A1B4-2AA1583E0825}"/>
              </a:ext>
            </a:extLst>
          </p:cNvPr>
          <p:cNvGrpSpPr/>
          <p:nvPr/>
        </p:nvGrpSpPr>
        <p:grpSpPr>
          <a:xfrm>
            <a:off x="6695746" y="4064647"/>
            <a:ext cx="3738512" cy="562637"/>
            <a:chOff x="6695746" y="4064647"/>
            <a:chExt cx="3738512" cy="562637"/>
          </a:xfrm>
        </p:grpSpPr>
        <p:pic>
          <p:nvPicPr>
            <p:cNvPr id="3" name="Picture 2">
              <a:extLst>
                <a:ext uri="{FF2B5EF4-FFF2-40B4-BE49-F238E27FC236}">
                  <a16:creationId xmlns:a16="http://schemas.microsoft.com/office/drawing/2014/main" id="{F62D3FF6-24DB-4C15-B4C2-E9DF50AE6B5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3328" b="99250" l="7067" r="90000">
                          <a14:backgroundMark x1="8800" y1="94078" x2="15067" y2="97901"/>
                          <a14:backgroundMark x1="27067" y1="94828" x2="35733" y2="96252"/>
                          <a14:backgroundMark x1="65733" y1="94453" x2="70000" y2="94828"/>
                          <a14:backgroundMark x1="69867" y1="95052" x2="73333" y2="95802"/>
                          <a14:backgroundMark x1="55067" y1="94078" x2="55067" y2="94078"/>
                          <a14:backgroundMark x1="55600" y1="97526" x2="55600" y2="97526"/>
                          <a14:backgroundMark x1="44267" y1="97751" x2="44267" y2="97751"/>
                        </a14:backgroundRemoval>
                      </a14:imgEffect>
                    </a14:imgLayer>
                  </a14:imgProps>
                </a:ext>
              </a:extLst>
            </a:blip>
            <a:srcRect l="41747" t="93152" r="42819" b="1017"/>
            <a:stretch/>
          </p:blipFill>
          <p:spPr>
            <a:xfrm>
              <a:off x="8115395" y="4082275"/>
              <a:ext cx="765461" cy="514295"/>
            </a:xfrm>
            <a:prstGeom prst="rect">
              <a:avLst/>
            </a:prstGeom>
          </p:spPr>
        </p:pic>
        <p:pic>
          <p:nvPicPr>
            <p:cNvPr id="6" name="Picture 5">
              <a:extLst>
                <a:ext uri="{FF2B5EF4-FFF2-40B4-BE49-F238E27FC236}">
                  <a16:creationId xmlns:a16="http://schemas.microsoft.com/office/drawing/2014/main" id="{57E76FA3-D6C7-42CF-96CF-A63E63C06DFB}"/>
                </a:ext>
              </a:extLst>
            </p:cNvPr>
            <p:cNvPicPr>
              <a:picLocks noChangeAspect="1"/>
            </p:cNvPicPr>
            <p:nvPr/>
          </p:nvPicPr>
          <p:blipFill rotWithShape="1">
            <a:blip r:embed="rId6">
              <a:extLst>
                <a:ext uri="{BEBA8EAE-BF5A-486C-A8C5-ECC9F3942E4B}">
                  <a14:imgProps xmlns:a14="http://schemas.microsoft.com/office/drawing/2010/main">
                    <a14:imgLayer r:embed="rId5">
                      <a14:imgEffect>
                        <a14:backgroundRemoval t="93302" b="97302" l="5484" r="14517"/>
                      </a14:imgEffect>
                    </a14:imgLayer>
                  </a14:imgProps>
                </a:ext>
              </a:extLst>
            </a:blip>
            <a:srcRect l="4355" t="92802" r="84354" b="2198"/>
            <a:stretch/>
          </p:blipFill>
          <p:spPr>
            <a:xfrm>
              <a:off x="6695746" y="4082275"/>
              <a:ext cx="616979" cy="485998"/>
            </a:xfrm>
            <a:prstGeom prst="rect">
              <a:avLst/>
            </a:prstGeom>
          </p:spPr>
        </p:pic>
        <p:pic>
          <p:nvPicPr>
            <p:cNvPr id="8" name="Picture 7">
              <a:extLst>
                <a:ext uri="{FF2B5EF4-FFF2-40B4-BE49-F238E27FC236}">
                  <a16:creationId xmlns:a16="http://schemas.microsoft.com/office/drawing/2014/main" id="{B57B0D0F-D1A9-4888-98AF-78FE9CC5805B}"/>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3887" b="97407" l="26618" r="34346"/>
                      </a14:imgEffect>
                    </a14:imgLayer>
                  </a14:imgProps>
                </a:ext>
              </a:extLst>
            </a:blip>
            <a:srcRect l="25652" t="93447" r="64688" b="2153"/>
            <a:stretch/>
          </p:blipFill>
          <p:spPr>
            <a:xfrm>
              <a:off x="7426626" y="4082275"/>
              <a:ext cx="600148" cy="485998"/>
            </a:xfrm>
            <a:prstGeom prst="rect">
              <a:avLst/>
            </a:prstGeom>
          </p:spPr>
        </p:pic>
        <p:pic>
          <p:nvPicPr>
            <p:cNvPr id="10" name="Picture 9">
              <a:extLst>
                <a:ext uri="{FF2B5EF4-FFF2-40B4-BE49-F238E27FC236}">
                  <a16:creationId xmlns:a16="http://schemas.microsoft.com/office/drawing/2014/main" id="{864B01F8-A68D-4787-96C3-CB82A71D84BB}"/>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3968" b="97480" l="66654" r="73314"/>
                      </a14:imgEffect>
                    </a14:imgLayer>
                  </a14:imgProps>
                </a:ext>
              </a:extLst>
            </a:blip>
            <a:srcRect l="65821" t="93529" r="25853" b="2081"/>
            <a:stretch/>
          </p:blipFill>
          <p:spPr>
            <a:xfrm>
              <a:off x="9070184" y="4064647"/>
              <a:ext cx="600148" cy="562637"/>
            </a:xfrm>
            <a:prstGeom prst="rect">
              <a:avLst/>
            </a:prstGeom>
          </p:spPr>
        </p:pic>
        <p:pic>
          <p:nvPicPr>
            <p:cNvPr id="22" name="Picture 21">
              <a:extLst>
                <a:ext uri="{FF2B5EF4-FFF2-40B4-BE49-F238E27FC236}">
                  <a16:creationId xmlns:a16="http://schemas.microsoft.com/office/drawing/2014/main" id="{467C4643-77F1-4610-89CD-3EB71D2673BA}"/>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4087" b="97485" l="85378" r="93463">
                          <a14:foregroundMark x1="89372" y1="94882" x2="89372" y2="94882"/>
                        </a14:backgroundRemoval>
                      </a14:imgEffect>
                    </a14:imgLayer>
                  </a14:imgProps>
                </a:ext>
              </a:extLst>
            </a:blip>
            <a:srcRect l="86027" t="93662" r="5526" b="2090"/>
            <a:stretch/>
          </p:blipFill>
          <p:spPr>
            <a:xfrm>
              <a:off x="9899216" y="4134768"/>
              <a:ext cx="535042" cy="478286"/>
            </a:xfrm>
            <a:prstGeom prst="rect">
              <a:avLst/>
            </a:prstGeom>
          </p:spPr>
        </p:pic>
      </p:grpSp>
    </p:spTree>
    <p:extLst>
      <p:ext uri="{BB962C8B-B14F-4D97-AF65-F5344CB8AC3E}">
        <p14:creationId xmlns:p14="http://schemas.microsoft.com/office/powerpoint/2010/main" val="3115694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4B4ADF-DCD8-4D94-8760-22AE7AB9023C}"/>
              </a:ext>
            </a:extLst>
          </p:cNvPr>
          <p:cNvSpPr/>
          <p:nvPr/>
        </p:nvSpPr>
        <p:spPr>
          <a:xfrm>
            <a:off x="0" y="-2"/>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a:extLst>
              <a:ext uri="{FF2B5EF4-FFF2-40B4-BE49-F238E27FC236}">
                <a16:creationId xmlns:a16="http://schemas.microsoft.com/office/drawing/2014/main" id="{C8E235E0-A7FA-4E7B-9236-80B4F76009DC}"/>
              </a:ext>
            </a:extLst>
          </p:cNvPr>
          <p:cNvSpPr txBox="1"/>
          <p:nvPr/>
        </p:nvSpPr>
        <p:spPr>
          <a:xfrm>
            <a:off x="579863" y="0"/>
            <a:ext cx="11612137" cy="1200329"/>
          </a:xfrm>
          <a:prstGeom prst="rect">
            <a:avLst/>
          </a:prstGeom>
          <a:noFill/>
        </p:spPr>
        <p:txBody>
          <a:bodyPr wrap="square" rtlCol="0">
            <a:spAutoFit/>
          </a:bodyPr>
          <a:lstStyle/>
          <a:p>
            <a:r>
              <a:rPr lang="vi-VN" sz="3600" dirty="0">
                <a:solidFill>
                  <a:schemeClr val="bg1"/>
                </a:solidFill>
              </a:rPr>
              <a:t>Phần 4: Models and Basic Fields (Mô Hình và Trường Cơ Bản)</a:t>
            </a:r>
            <a:endParaRPr lang="vi-VN" sz="3600" b="1"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C02FBF35-1797-476E-84AC-58417F144841}"/>
              </a:ext>
            </a:extLst>
          </p:cNvPr>
          <p:cNvSpPr/>
          <p:nvPr/>
        </p:nvSpPr>
        <p:spPr>
          <a:xfrm>
            <a:off x="0" y="0"/>
            <a:ext cx="579863" cy="6858000"/>
          </a:xfrm>
          <a:prstGeom prst="rect">
            <a:avLst/>
          </a:pr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a:extLst>
              <a:ext uri="{FF2B5EF4-FFF2-40B4-BE49-F238E27FC236}">
                <a16:creationId xmlns:a16="http://schemas.microsoft.com/office/drawing/2014/main" id="{0980281D-A2B7-431F-8F8E-C175134AB4EE}"/>
              </a:ext>
            </a:extLst>
          </p:cNvPr>
          <p:cNvSpPr/>
          <p:nvPr/>
        </p:nvSpPr>
        <p:spPr>
          <a:xfrm>
            <a:off x="0" y="1438506"/>
            <a:ext cx="579863" cy="5419493"/>
          </a:xfrm>
          <a:prstGeom prst="rect">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10">
            <a:extLst>
              <a:ext uri="{FF2B5EF4-FFF2-40B4-BE49-F238E27FC236}">
                <a16:creationId xmlns:a16="http://schemas.microsoft.com/office/drawing/2014/main" id="{6EF0FDD7-942B-4EFB-B921-B87068F0E818}"/>
              </a:ext>
            </a:extLst>
          </p:cNvPr>
          <p:cNvSpPr/>
          <p:nvPr/>
        </p:nvSpPr>
        <p:spPr>
          <a:xfrm>
            <a:off x="0" y="4114800"/>
            <a:ext cx="579863" cy="2743198"/>
          </a:xfrm>
          <a:prstGeom prst="rec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2" name="Group 11">
            <a:extLst>
              <a:ext uri="{FF2B5EF4-FFF2-40B4-BE49-F238E27FC236}">
                <a16:creationId xmlns:a16="http://schemas.microsoft.com/office/drawing/2014/main" id="{B5D8B722-D1E7-4DF1-8BB6-3920D9FA9233}"/>
              </a:ext>
            </a:extLst>
          </p:cNvPr>
          <p:cNvGrpSpPr/>
          <p:nvPr/>
        </p:nvGrpSpPr>
        <p:grpSpPr>
          <a:xfrm rot="10800000">
            <a:off x="11236731" y="6015402"/>
            <a:ext cx="955269" cy="842596"/>
            <a:chOff x="0" y="0"/>
            <a:chExt cx="955269" cy="842596"/>
          </a:xfrm>
        </p:grpSpPr>
        <p:sp>
          <p:nvSpPr>
            <p:cNvPr id="13" name="Isosceles Triangle 12">
              <a:extLst>
                <a:ext uri="{FF2B5EF4-FFF2-40B4-BE49-F238E27FC236}">
                  <a16:creationId xmlns:a16="http://schemas.microsoft.com/office/drawing/2014/main" id="{0342D91C-8B2B-4F2D-B7E5-AD4C1E8C5B80}"/>
                </a:ext>
              </a:extLst>
            </p:cNvPr>
            <p:cNvSpPr/>
            <p:nvPr/>
          </p:nvSpPr>
          <p:spPr>
            <a:xfrm rot="10800000">
              <a:off x="0" y="0"/>
              <a:ext cx="895466" cy="748070"/>
            </a:xfrm>
            <a:prstGeom prst="triangle">
              <a:avLst>
                <a:gd name="adj" fmla="val 100000"/>
              </a:avLst>
            </a:prstGeom>
            <a:solidFill>
              <a:srgbClr val="3AC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Isosceles Triangle 13">
              <a:extLst>
                <a:ext uri="{FF2B5EF4-FFF2-40B4-BE49-F238E27FC236}">
                  <a16:creationId xmlns:a16="http://schemas.microsoft.com/office/drawing/2014/main" id="{8C966CE3-496A-4F7E-9C31-E54400FA9DA7}"/>
                </a:ext>
              </a:extLst>
            </p:cNvPr>
            <p:cNvSpPr/>
            <p:nvPr/>
          </p:nvSpPr>
          <p:spPr>
            <a:xfrm rot="10800000">
              <a:off x="59803" y="94526"/>
              <a:ext cx="895466" cy="748070"/>
            </a:xfrm>
            <a:prstGeom prst="triangle">
              <a:avLst>
                <a:gd name="adj" fmla="val 100000"/>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Isosceles Triangle 14">
              <a:extLst>
                <a:ext uri="{FF2B5EF4-FFF2-40B4-BE49-F238E27FC236}">
                  <a16:creationId xmlns:a16="http://schemas.microsoft.com/office/drawing/2014/main" id="{5260783A-D89F-4C2C-975D-85DA318ACF2E}"/>
                </a:ext>
              </a:extLst>
            </p:cNvPr>
            <p:cNvSpPr/>
            <p:nvPr/>
          </p:nvSpPr>
          <p:spPr>
            <a:xfrm rot="10800000">
              <a:off x="29902" y="47264"/>
              <a:ext cx="895466" cy="74807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 name="TextBox 1">
            <a:extLst>
              <a:ext uri="{FF2B5EF4-FFF2-40B4-BE49-F238E27FC236}">
                <a16:creationId xmlns:a16="http://schemas.microsoft.com/office/drawing/2014/main" id="{7D84AE4A-1307-54D7-17E2-46C60A510D3B}"/>
              </a:ext>
            </a:extLst>
          </p:cNvPr>
          <p:cNvSpPr txBox="1"/>
          <p:nvPr/>
        </p:nvSpPr>
        <p:spPr>
          <a:xfrm>
            <a:off x="895466" y="1201271"/>
            <a:ext cx="9396016" cy="5355312"/>
          </a:xfrm>
          <a:prstGeom prst="rect">
            <a:avLst/>
          </a:prstGeom>
          <a:noFill/>
        </p:spPr>
        <p:txBody>
          <a:bodyPr wrap="square" rtlCol="0">
            <a:spAutoFit/>
          </a:bodyPr>
          <a:lstStyle/>
          <a:p>
            <a:r>
              <a:rPr lang="vi-VN" b="1" dirty="0">
                <a:solidFill>
                  <a:schemeClr val="bg1"/>
                </a:solidFill>
              </a:rPr>
              <a:t>Các Loại Trường Cơ Bản trong Odoo</a:t>
            </a:r>
            <a:endParaRPr lang="vi-VN" dirty="0">
              <a:solidFill>
                <a:schemeClr val="bg1"/>
              </a:solidFill>
            </a:endParaRPr>
          </a:p>
          <a:p>
            <a:pPr>
              <a:buFont typeface="Arial" panose="020B0604020202020204" pitchFamily="34" charset="0"/>
              <a:buChar char="•"/>
            </a:pPr>
            <a:r>
              <a:rPr lang="vi-VN" b="1" dirty="0">
                <a:solidFill>
                  <a:schemeClr val="bg1"/>
                </a:solidFill>
              </a:rPr>
              <a:t>Char:</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Chuỗi ký tự ngắn.</a:t>
            </a:r>
          </a:p>
          <a:p>
            <a:pPr>
              <a:buFont typeface="Arial" panose="020B0604020202020204" pitchFamily="34" charset="0"/>
              <a:buChar char="•"/>
            </a:pPr>
            <a:r>
              <a:rPr lang="vi-VN" b="1" dirty="0">
                <a:solidFill>
                  <a:schemeClr val="bg1"/>
                </a:solidFill>
              </a:rPr>
              <a:t>Text:</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Chuỗi ký tự dài.</a:t>
            </a:r>
          </a:p>
          <a:p>
            <a:pPr>
              <a:buFont typeface="Arial" panose="020B0604020202020204" pitchFamily="34" charset="0"/>
              <a:buChar char="•"/>
            </a:pPr>
            <a:r>
              <a:rPr lang="vi-VN" b="1" dirty="0">
                <a:solidFill>
                  <a:schemeClr val="bg1"/>
                </a:solidFill>
              </a:rPr>
              <a:t>Integer:</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Số nguyên.</a:t>
            </a:r>
          </a:p>
          <a:p>
            <a:pPr>
              <a:buFont typeface="Arial" panose="020B0604020202020204" pitchFamily="34" charset="0"/>
              <a:buChar char="•"/>
            </a:pPr>
            <a:r>
              <a:rPr lang="vi-VN" b="1" dirty="0">
                <a:solidFill>
                  <a:schemeClr val="bg1"/>
                </a:solidFill>
              </a:rPr>
              <a:t>Float:</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Số thực.</a:t>
            </a:r>
          </a:p>
          <a:p>
            <a:pPr>
              <a:buFont typeface="Arial" panose="020B0604020202020204" pitchFamily="34" charset="0"/>
              <a:buChar char="•"/>
            </a:pPr>
            <a:r>
              <a:rPr lang="vi-VN" b="1" dirty="0">
                <a:solidFill>
                  <a:schemeClr val="bg1"/>
                </a:solidFill>
              </a:rPr>
              <a:t>Boolean:</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Giá trị đúng/sai.</a:t>
            </a:r>
          </a:p>
          <a:p>
            <a:pPr>
              <a:buFont typeface="Arial" panose="020B0604020202020204" pitchFamily="34" charset="0"/>
              <a:buChar char="•"/>
            </a:pPr>
            <a:r>
              <a:rPr lang="vi-VN" b="1" dirty="0">
                <a:solidFill>
                  <a:schemeClr val="bg1"/>
                </a:solidFill>
              </a:rPr>
              <a:t>Date:</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Ngày.</a:t>
            </a:r>
          </a:p>
          <a:p>
            <a:pPr>
              <a:buFont typeface="Arial" panose="020B0604020202020204" pitchFamily="34" charset="0"/>
              <a:buChar char="•"/>
            </a:pPr>
            <a:r>
              <a:rPr lang="vi-VN" b="1" dirty="0">
                <a:solidFill>
                  <a:schemeClr val="bg1"/>
                </a:solidFill>
              </a:rPr>
              <a:t>Datetime:</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Ngày và giờ.</a:t>
            </a:r>
          </a:p>
          <a:p>
            <a:pPr>
              <a:buFont typeface="Arial" panose="020B0604020202020204" pitchFamily="34" charset="0"/>
              <a:buChar char="•"/>
            </a:pPr>
            <a:r>
              <a:rPr lang="vi-VN" b="1" dirty="0">
                <a:solidFill>
                  <a:schemeClr val="bg1"/>
                </a:solidFill>
              </a:rPr>
              <a:t>Binary:</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Dữ liệu nhị phân.</a:t>
            </a:r>
          </a:p>
          <a:p>
            <a:pPr>
              <a:buFont typeface="Arial" panose="020B0604020202020204" pitchFamily="34" charset="0"/>
              <a:buChar char="•"/>
            </a:pPr>
            <a:r>
              <a:rPr lang="vi-VN" b="1" dirty="0">
                <a:solidFill>
                  <a:schemeClr val="bg1"/>
                </a:solidFill>
              </a:rPr>
              <a:t>Selection:</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Trường lựa chọn (dropdown).</a:t>
            </a:r>
          </a:p>
        </p:txBody>
      </p:sp>
    </p:spTree>
    <p:extLst>
      <p:ext uri="{BB962C8B-B14F-4D97-AF65-F5344CB8AC3E}">
        <p14:creationId xmlns:p14="http://schemas.microsoft.com/office/powerpoint/2010/main" val="6983113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ppt_x"/>
                                          </p:val>
                                        </p:tav>
                                        <p:tav tm="100000">
                                          <p:val>
                                            <p:strVal val="#ppt_x"/>
                                          </p:val>
                                        </p:tav>
                                      </p:tavLst>
                                    </p:anim>
                                    <p:anim calcmode="lin" valueType="num">
                                      <p:cBhvr additive="base">
                                        <p:cTn id="12" dur="125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250" fill="hold"/>
                                        <p:tgtEl>
                                          <p:spTgt spid="8"/>
                                        </p:tgtEl>
                                        <p:attrNameLst>
                                          <p:attrName>ppt_x</p:attrName>
                                        </p:attrNameLst>
                                      </p:cBhvr>
                                      <p:tavLst>
                                        <p:tav tm="0">
                                          <p:val>
                                            <p:strVal val="0-#ppt_w/2"/>
                                          </p:val>
                                        </p:tav>
                                        <p:tav tm="100000">
                                          <p:val>
                                            <p:strVal val="#ppt_x"/>
                                          </p:val>
                                        </p:tav>
                                      </p:tavLst>
                                    </p:anim>
                                    <p:anim calcmode="lin" valueType="num">
                                      <p:cBhvr additive="base">
                                        <p:cTn id="16"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2B6EF6-17B8-44F3-93BF-064E96FD7645}"/>
              </a:ext>
            </a:extLst>
          </p:cNvPr>
          <p:cNvSpPr/>
          <p:nvPr/>
        </p:nvSpPr>
        <p:spPr>
          <a:xfrm>
            <a:off x="0" y="-52897"/>
            <a:ext cx="12192000" cy="68580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6" name="Group 25">
            <a:extLst>
              <a:ext uri="{FF2B5EF4-FFF2-40B4-BE49-F238E27FC236}">
                <a16:creationId xmlns:a16="http://schemas.microsoft.com/office/drawing/2014/main" id="{8866C2B0-1B2D-4F85-8EDE-F3EEE6842603}"/>
              </a:ext>
            </a:extLst>
          </p:cNvPr>
          <p:cNvGrpSpPr/>
          <p:nvPr/>
        </p:nvGrpSpPr>
        <p:grpSpPr>
          <a:xfrm>
            <a:off x="-12192000" y="6129904"/>
            <a:ext cx="36576000" cy="728096"/>
            <a:chOff x="-12192000" y="6129904"/>
            <a:chExt cx="36576000" cy="728096"/>
          </a:xfrm>
        </p:grpSpPr>
        <p:grpSp>
          <p:nvGrpSpPr>
            <p:cNvPr id="7" name="Group 6">
              <a:extLst>
                <a:ext uri="{FF2B5EF4-FFF2-40B4-BE49-F238E27FC236}">
                  <a16:creationId xmlns:a16="http://schemas.microsoft.com/office/drawing/2014/main" id="{E42BEFD8-E8F2-4231-9B0D-2EFC5CEE9058}"/>
                </a:ext>
              </a:extLst>
            </p:cNvPr>
            <p:cNvGrpSpPr/>
            <p:nvPr/>
          </p:nvGrpSpPr>
          <p:grpSpPr>
            <a:xfrm rot="10800000">
              <a:off x="0" y="6129905"/>
              <a:ext cx="12192000" cy="728095"/>
              <a:chOff x="0" y="0"/>
              <a:chExt cx="12192000" cy="728095"/>
            </a:xfrm>
          </p:grpSpPr>
          <p:pic>
            <p:nvPicPr>
              <p:cNvPr id="9" name="Picture 8" descr="A picture containing text, indoor, screen, black&#10;&#10;Description automatically generated">
                <a:extLst>
                  <a:ext uri="{FF2B5EF4-FFF2-40B4-BE49-F238E27FC236}">
                    <a16:creationId xmlns:a16="http://schemas.microsoft.com/office/drawing/2014/main" id="{AEBC5F83-3DFB-4754-978B-51831AA2757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10" name="Picture 9" descr="A picture containing text, indoor, screen, black&#10;&#10;Description automatically generated">
                <a:extLst>
                  <a:ext uri="{FF2B5EF4-FFF2-40B4-BE49-F238E27FC236}">
                    <a16:creationId xmlns:a16="http://schemas.microsoft.com/office/drawing/2014/main" id="{A943E4DE-5BB6-46DE-8400-411A66F884A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11" name="Picture 10" descr="A picture containing text, indoor, screen, black&#10;&#10;Description automatically generated">
                <a:extLst>
                  <a:ext uri="{FF2B5EF4-FFF2-40B4-BE49-F238E27FC236}">
                    <a16:creationId xmlns:a16="http://schemas.microsoft.com/office/drawing/2014/main" id="{E1175D66-4186-421A-B9B6-16A9B2B17DCC}"/>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18" name="Group 17">
              <a:extLst>
                <a:ext uri="{FF2B5EF4-FFF2-40B4-BE49-F238E27FC236}">
                  <a16:creationId xmlns:a16="http://schemas.microsoft.com/office/drawing/2014/main" id="{4023DD80-D59E-40D1-B6C5-A7E239FB4406}"/>
                </a:ext>
              </a:extLst>
            </p:cNvPr>
            <p:cNvGrpSpPr/>
            <p:nvPr/>
          </p:nvGrpSpPr>
          <p:grpSpPr>
            <a:xfrm rot="10800000">
              <a:off x="12192000" y="6129905"/>
              <a:ext cx="12192000" cy="728095"/>
              <a:chOff x="0" y="0"/>
              <a:chExt cx="12192000" cy="728095"/>
            </a:xfrm>
          </p:grpSpPr>
          <p:pic>
            <p:nvPicPr>
              <p:cNvPr id="19" name="Picture 18" descr="A picture containing text, indoor, screen, black&#10;&#10;Description automatically generated">
                <a:extLst>
                  <a:ext uri="{FF2B5EF4-FFF2-40B4-BE49-F238E27FC236}">
                    <a16:creationId xmlns:a16="http://schemas.microsoft.com/office/drawing/2014/main" id="{A5AE95D8-C539-449D-ADCC-09F422CA49D7}"/>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20" name="Picture 19" descr="A picture containing text, indoor, screen, black&#10;&#10;Description automatically generated">
                <a:extLst>
                  <a:ext uri="{FF2B5EF4-FFF2-40B4-BE49-F238E27FC236}">
                    <a16:creationId xmlns:a16="http://schemas.microsoft.com/office/drawing/2014/main" id="{37BD8C30-F136-4249-B53C-CDD912A2D20A}"/>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21" name="Picture 20" descr="A picture containing text, indoor, screen, black&#10;&#10;Description automatically generated">
                <a:extLst>
                  <a:ext uri="{FF2B5EF4-FFF2-40B4-BE49-F238E27FC236}">
                    <a16:creationId xmlns:a16="http://schemas.microsoft.com/office/drawing/2014/main" id="{99F02E30-77F5-4226-A6C0-E2DE438AC99F}"/>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22" name="Group 21">
              <a:extLst>
                <a:ext uri="{FF2B5EF4-FFF2-40B4-BE49-F238E27FC236}">
                  <a16:creationId xmlns:a16="http://schemas.microsoft.com/office/drawing/2014/main" id="{56B149DB-C93E-462B-B35E-D688EED05860}"/>
                </a:ext>
              </a:extLst>
            </p:cNvPr>
            <p:cNvGrpSpPr/>
            <p:nvPr/>
          </p:nvGrpSpPr>
          <p:grpSpPr>
            <a:xfrm rot="10800000">
              <a:off x="-12192000" y="6129904"/>
              <a:ext cx="12192000" cy="728095"/>
              <a:chOff x="0" y="0"/>
              <a:chExt cx="12192000" cy="728095"/>
            </a:xfrm>
          </p:grpSpPr>
          <p:pic>
            <p:nvPicPr>
              <p:cNvPr id="23" name="Picture 22" descr="A picture containing text, indoor, screen, black&#10;&#10;Description automatically generated">
                <a:extLst>
                  <a:ext uri="{FF2B5EF4-FFF2-40B4-BE49-F238E27FC236}">
                    <a16:creationId xmlns:a16="http://schemas.microsoft.com/office/drawing/2014/main" id="{269B64BC-A5D1-4245-985E-B080875EDAF9}"/>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24" name="Picture 23" descr="A picture containing text, indoor, screen, black&#10;&#10;Description automatically generated">
                <a:extLst>
                  <a:ext uri="{FF2B5EF4-FFF2-40B4-BE49-F238E27FC236}">
                    <a16:creationId xmlns:a16="http://schemas.microsoft.com/office/drawing/2014/main" id="{465636F9-9498-4108-89F5-B5A660DA45F1}"/>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25" name="Picture 24" descr="A picture containing text, indoor, screen, black&#10;&#10;Description automatically generated">
                <a:extLst>
                  <a:ext uri="{FF2B5EF4-FFF2-40B4-BE49-F238E27FC236}">
                    <a16:creationId xmlns:a16="http://schemas.microsoft.com/office/drawing/2014/main" id="{B2FA4576-EC48-4128-A786-06F9B504F074}"/>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grpSp>
        <p:nvGrpSpPr>
          <p:cNvPr id="27" name="Group 26">
            <a:extLst>
              <a:ext uri="{FF2B5EF4-FFF2-40B4-BE49-F238E27FC236}">
                <a16:creationId xmlns:a16="http://schemas.microsoft.com/office/drawing/2014/main" id="{56D65F3B-69EE-4A87-8B8C-990F6B2FC723}"/>
              </a:ext>
            </a:extLst>
          </p:cNvPr>
          <p:cNvGrpSpPr/>
          <p:nvPr/>
        </p:nvGrpSpPr>
        <p:grpSpPr>
          <a:xfrm>
            <a:off x="-12189225" y="64379"/>
            <a:ext cx="36576000" cy="728096"/>
            <a:chOff x="-12192000" y="6129904"/>
            <a:chExt cx="36576000" cy="728096"/>
          </a:xfrm>
        </p:grpSpPr>
        <p:grpSp>
          <p:nvGrpSpPr>
            <p:cNvPr id="28" name="Group 27">
              <a:extLst>
                <a:ext uri="{FF2B5EF4-FFF2-40B4-BE49-F238E27FC236}">
                  <a16:creationId xmlns:a16="http://schemas.microsoft.com/office/drawing/2014/main" id="{2F4DAD5D-08A9-46CF-AB2D-45B21A51C85B}"/>
                </a:ext>
              </a:extLst>
            </p:cNvPr>
            <p:cNvGrpSpPr/>
            <p:nvPr/>
          </p:nvGrpSpPr>
          <p:grpSpPr>
            <a:xfrm rot="10800000">
              <a:off x="0" y="6129905"/>
              <a:ext cx="12192000" cy="728095"/>
              <a:chOff x="0" y="0"/>
              <a:chExt cx="12192000" cy="728095"/>
            </a:xfrm>
          </p:grpSpPr>
          <p:pic>
            <p:nvPicPr>
              <p:cNvPr id="37" name="Picture 36" descr="A picture containing text, indoor, screen, black&#10;&#10;Description automatically generated">
                <a:extLst>
                  <a:ext uri="{FF2B5EF4-FFF2-40B4-BE49-F238E27FC236}">
                    <a16:creationId xmlns:a16="http://schemas.microsoft.com/office/drawing/2014/main" id="{67A691D7-C3F0-43A9-9F13-77DE5E605A9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8" name="Picture 37" descr="A picture containing text, indoor, screen, black&#10;&#10;Description automatically generated">
                <a:extLst>
                  <a:ext uri="{FF2B5EF4-FFF2-40B4-BE49-F238E27FC236}">
                    <a16:creationId xmlns:a16="http://schemas.microsoft.com/office/drawing/2014/main" id="{A21ACEC0-B99B-4BC3-BA8B-8AF880A3AF87}"/>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9" name="Picture 38" descr="A picture containing text, indoor, screen, black&#10;&#10;Description automatically generated">
                <a:extLst>
                  <a:ext uri="{FF2B5EF4-FFF2-40B4-BE49-F238E27FC236}">
                    <a16:creationId xmlns:a16="http://schemas.microsoft.com/office/drawing/2014/main" id="{C0DFD4AC-694E-4472-A172-5176B7409403}"/>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29" name="Group 28">
              <a:extLst>
                <a:ext uri="{FF2B5EF4-FFF2-40B4-BE49-F238E27FC236}">
                  <a16:creationId xmlns:a16="http://schemas.microsoft.com/office/drawing/2014/main" id="{85C89AE3-2E0C-444C-BF1F-B4735133C053}"/>
                </a:ext>
              </a:extLst>
            </p:cNvPr>
            <p:cNvGrpSpPr/>
            <p:nvPr/>
          </p:nvGrpSpPr>
          <p:grpSpPr>
            <a:xfrm rot="10800000">
              <a:off x="12192000" y="6129905"/>
              <a:ext cx="12192000" cy="728095"/>
              <a:chOff x="0" y="0"/>
              <a:chExt cx="12192000" cy="728095"/>
            </a:xfrm>
          </p:grpSpPr>
          <p:pic>
            <p:nvPicPr>
              <p:cNvPr id="34" name="Picture 33" descr="A picture containing text, indoor, screen, black&#10;&#10;Description automatically generated">
                <a:extLst>
                  <a:ext uri="{FF2B5EF4-FFF2-40B4-BE49-F238E27FC236}">
                    <a16:creationId xmlns:a16="http://schemas.microsoft.com/office/drawing/2014/main" id="{96A4DB81-2C2A-4DB7-A575-A62281F4E976}"/>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5" name="Picture 34" descr="A picture containing text, indoor, screen, black&#10;&#10;Description automatically generated">
                <a:extLst>
                  <a:ext uri="{FF2B5EF4-FFF2-40B4-BE49-F238E27FC236}">
                    <a16:creationId xmlns:a16="http://schemas.microsoft.com/office/drawing/2014/main" id="{E550BC92-3739-4EF9-B307-B9A476C1ECB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6" name="Picture 35" descr="A picture containing text, indoor, screen, black&#10;&#10;Description automatically generated">
                <a:extLst>
                  <a:ext uri="{FF2B5EF4-FFF2-40B4-BE49-F238E27FC236}">
                    <a16:creationId xmlns:a16="http://schemas.microsoft.com/office/drawing/2014/main" id="{5B046F38-B3A1-49E0-90E3-810D125402BD}"/>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30" name="Group 29">
              <a:extLst>
                <a:ext uri="{FF2B5EF4-FFF2-40B4-BE49-F238E27FC236}">
                  <a16:creationId xmlns:a16="http://schemas.microsoft.com/office/drawing/2014/main" id="{CD247DEC-A73E-4F03-9901-C0B7F2170540}"/>
                </a:ext>
              </a:extLst>
            </p:cNvPr>
            <p:cNvGrpSpPr/>
            <p:nvPr/>
          </p:nvGrpSpPr>
          <p:grpSpPr>
            <a:xfrm rot="10800000">
              <a:off x="-12192000" y="6129904"/>
              <a:ext cx="12192000" cy="728095"/>
              <a:chOff x="0" y="0"/>
              <a:chExt cx="12192000" cy="728095"/>
            </a:xfrm>
          </p:grpSpPr>
          <p:pic>
            <p:nvPicPr>
              <p:cNvPr id="31" name="Picture 30" descr="A picture containing text, indoor, screen, black&#10;&#10;Description automatically generated">
                <a:extLst>
                  <a:ext uri="{FF2B5EF4-FFF2-40B4-BE49-F238E27FC236}">
                    <a16:creationId xmlns:a16="http://schemas.microsoft.com/office/drawing/2014/main" id="{D44AA722-30B7-4849-974E-E60B163C24D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2" name="Picture 31" descr="A picture containing text, indoor, screen, black&#10;&#10;Description automatically generated">
                <a:extLst>
                  <a:ext uri="{FF2B5EF4-FFF2-40B4-BE49-F238E27FC236}">
                    <a16:creationId xmlns:a16="http://schemas.microsoft.com/office/drawing/2014/main" id="{42F2AAC6-07BB-4599-87DE-7FD390AF574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3" name="Picture 32" descr="A picture containing text, indoor, screen, black&#10;&#10;Description automatically generated">
                <a:extLst>
                  <a:ext uri="{FF2B5EF4-FFF2-40B4-BE49-F238E27FC236}">
                    <a16:creationId xmlns:a16="http://schemas.microsoft.com/office/drawing/2014/main" id="{73483467-7106-440E-9AC1-7288CEC0BDA9}"/>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pic>
        <p:nvPicPr>
          <p:cNvPr id="46" name="Picture 45" descr="A picture containing text, sign&#10;&#10;Description automatically generated">
            <a:extLst>
              <a:ext uri="{FF2B5EF4-FFF2-40B4-BE49-F238E27FC236}">
                <a16:creationId xmlns:a16="http://schemas.microsoft.com/office/drawing/2014/main" id="{0846B22C-2786-499F-914E-282E07E992B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80" b="91650" l="9832" r="92626">
                        <a14:foregroundMark x1="58085" y1="41752" x2="58085" y2="41752"/>
                        <a14:foregroundMark x1="58085" y1="32587" x2="58473" y2="34216"/>
                        <a14:foregroundMark x1="59120" y1="39715" x2="59508" y2="40937"/>
                        <a14:foregroundMark x1="51617" y1="37882" x2="51617" y2="37882"/>
                        <a14:foregroundMark x1="32988" y1="69246" x2="33118" y2="70672"/>
                        <a14:foregroundMark x1="32212" y1="60489" x2="32212" y2="60489"/>
                        <a14:foregroundMark x1="81242" y1="16701" x2="81242" y2="16701"/>
                        <a14:foregroundMark x1="84735" y1="15886" x2="81630" y2="15886"/>
                        <a14:foregroundMark x1="55369" y1="38900" x2="56016" y2="38900"/>
                        <a14:foregroundMark x1="84347" y1="76782" x2="84217" y2="81874"/>
                        <a14:foregroundMark x1="31436" y1="61303" x2="32600" y2="61303"/>
                        <a14:foregroundMark x1="33506" y1="60489" x2="33506" y2="60489"/>
                        <a14:foregroundMark x1="39845" y1="68635" x2="39845" y2="68635"/>
                        <a14:foregroundMark x1="29625" y1="71894" x2="29625" y2="71894"/>
                        <a14:foregroundMark x1="72962" y1="73727" x2="72962" y2="73727"/>
                        <a14:foregroundMark x1="74774" y1="41548" x2="74774" y2="48269"/>
                        <a14:foregroundMark x1="84735" y1="38289" x2="84735" y2="43788"/>
                        <a14:foregroundMark x1="74774" y1="21181" x2="74774" y2="24236"/>
                        <a14:foregroundMark x1="76326" y1="26884" x2="76326" y2="26884"/>
                        <a14:foregroundMark x1="62613" y1="87984" x2="62613" y2="87984"/>
                        <a14:foregroundMark x1="70763" y1="79633" x2="68952" y2="82688"/>
                        <a14:foregroundMark x1="57180" y1="87984" x2="58344" y2="87984"/>
                        <a14:foregroundMark x1="54334" y1="87169" x2="54722" y2="87169"/>
                        <a14:foregroundMark x1="52652" y1="86151" x2="52652" y2="86151"/>
                        <a14:foregroundMark x1="51876" y1="85132" x2="51876" y2="85132"/>
                        <a14:foregroundMark x1="28719" y1="90428" x2="28719" y2="90428"/>
                        <a14:foregroundMark x1="34153" y1="70672" x2="35317" y2="74745"/>
                        <a14:foregroundMark x1="83182" y1="27495" x2="84735" y2="29124"/>
                        <a14:foregroundMark x1="84088" y1="19959" x2="83959" y2="23014"/>
                        <a14:foregroundMark x1="90686" y1="25458" x2="90686" y2="25458"/>
                        <a14:foregroundMark x1="92755" y1="23625" x2="92755" y2="23625"/>
                        <a14:foregroundMark x1="74774" y1="51935" x2="74774" y2="52546"/>
                        <a14:foregroundMark x1="81242" y1="45418" x2="81242" y2="45418"/>
                        <a14:foregroundMark x1="80595" y1="45418" x2="80207" y2="45214"/>
                        <a14:foregroundMark x1="83182" y1="46843" x2="83182" y2="46843"/>
                        <a14:foregroundMark x1="32471" y1="74134" x2="31307" y2="80448"/>
                        <a14:foregroundMark x1="34929" y1="77800" x2="34799" y2="81874"/>
                        <a14:foregroundMark x1="34153" y1="91650" x2="34153" y2="91650"/>
                        <a14:backgroundMark x1="31307" y1="69246" x2="30789" y2="70876"/>
                      </a14:backgroundRemoval>
                    </a14:imgEffect>
                  </a14:imgLayer>
                </a14:imgProps>
              </a:ext>
              <a:ext uri="{28A0092B-C50C-407E-A947-70E740481C1C}">
                <a14:useLocalDpi xmlns:a14="http://schemas.microsoft.com/office/drawing/2010/main" val="0"/>
              </a:ext>
            </a:extLst>
          </a:blip>
          <a:srcRect l="22922" t="6417"/>
          <a:stretch/>
        </p:blipFill>
        <p:spPr>
          <a:xfrm>
            <a:off x="155751" y="2432612"/>
            <a:ext cx="4390273" cy="3385801"/>
          </a:xfrm>
          <a:prstGeom prst="rect">
            <a:avLst/>
          </a:prstGeom>
        </p:spPr>
      </p:pic>
      <p:sp>
        <p:nvSpPr>
          <p:cNvPr id="48" name="Heart 47">
            <a:extLst>
              <a:ext uri="{FF2B5EF4-FFF2-40B4-BE49-F238E27FC236}">
                <a16:creationId xmlns:a16="http://schemas.microsoft.com/office/drawing/2014/main" id="{6AA4A6BC-0546-4F7C-912E-83DF6C3E36DA}"/>
              </a:ext>
            </a:extLst>
          </p:cNvPr>
          <p:cNvSpPr/>
          <p:nvPr/>
        </p:nvSpPr>
        <p:spPr>
          <a:xfrm rot="19761479">
            <a:off x="979363" y="3145097"/>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eart 48">
            <a:extLst>
              <a:ext uri="{FF2B5EF4-FFF2-40B4-BE49-F238E27FC236}">
                <a16:creationId xmlns:a16="http://schemas.microsoft.com/office/drawing/2014/main" id="{2E96B0AE-3FC6-418A-BEE7-327A3E0673CF}"/>
              </a:ext>
            </a:extLst>
          </p:cNvPr>
          <p:cNvSpPr/>
          <p:nvPr/>
        </p:nvSpPr>
        <p:spPr>
          <a:xfrm rot="1704394">
            <a:off x="3626570" y="1971375"/>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eart 49">
            <a:extLst>
              <a:ext uri="{FF2B5EF4-FFF2-40B4-BE49-F238E27FC236}">
                <a16:creationId xmlns:a16="http://schemas.microsoft.com/office/drawing/2014/main" id="{54A21F8D-7046-4BD0-9015-68EC1E157943}"/>
              </a:ext>
            </a:extLst>
          </p:cNvPr>
          <p:cNvSpPr/>
          <p:nvPr/>
        </p:nvSpPr>
        <p:spPr>
          <a:xfrm rot="385595">
            <a:off x="2318173" y="1259360"/>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eart 50">
            <a:extLst>
              <a:ext uri="{FF2B5EF4-FFF2-40B4-BE49-F238E27FC236}">
                <a16:creationId xmlns:a16="http://schemas.microsoft.com/office/drawing/2014/main" id="{79832910-B55A-4E23-B1B1-D395A039FA8F}"/>
              </a:ext>
            </a:extLst>
          </p:cNvPr>
          <p:cNvSpPr/>
          <p:nvPr/>
        </p:nvSpPr>
        <p:spPr>
          <a:xfrm rot="20212278">
            <a:off x="1331721" y="1494718"/>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eart 51">
            <a:extLst>
              <a:ext uri="{FF2B5EF4-FFF2-40B4-BE49-F238E27FC236}">
                <a16:creationId xmlns:a16="http://schemas.microsoft.com/office/drawing/2014/main" id="{4242F5A2-98FA-49E3-A8B5-0B51A657232C}"/>
              </a:ext>
            </a:extLst>
          </p:cNvPr>
          <p:cNvSpPr/>
          <p:nvPr/>
        </p:nvSpPr>
        <p:spPr>
          <a:xfrm rot="21322144">
            <a:off x="611314" y="2022103"/>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Heart 52">
            <a:extLst>
              <a:ext uri="{FF2B5EF4-FFF2-40B4-BE49-F238E27FC236}">
                <a16:creationId xmlns:a16="http://schemas.microsoft.com/office/drawing/2014/main" id="{3CED6AA5-FBDF-4C74-9976-8BC5A7276893}"/>
              </a:ext>
            </a:extLst>
          </p:cNvPr>
          <p:cNvSpPr/>
          <p:nvPr/>
        </p:nvSpPr>
        <p:spPr>
          <a:xfrm rot="20474629">
            <a:off x="210534" y="2809181"/>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Picture 54" descr="Logo&#10;&#10;Description automatically generated">
            <a:extLst>
              <a:ext uri="{FF2B5EF4-FFF2-40B4-BE49-F238E27FC236}">
                <a16:creationId xmlns:a16="http://schemas.microsoft.com/office/drawing/2014/main" id="{95791A1D-5CD5-4F5F-9440-E10007D276C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5385" l="9931" r="89954">
                        <a14:foregroundMark x1="36259" y1="48308" x2="42610" y2="61692"/>
                        <a14:foregroundMark x1="37067" y1="53538" x2="45381" y2="73077"/>
                        <a14:foregroundMark x1="34065" y1="78923" x2="48730" y2="80308"/>
                        <a14:foregroundMark x1="48730" y1="80308" x2="52656" y2="79692"/>
                        <a14:foregroundMark x1="35219" y1="76308" x2="60855" y2="80462"/>
                        <a14:foregroundMark x1="57852" y1="79846" x2="69053" y2="82154"/>
                        <a14:foregroundMark x1="61894" y1="77385" x2="67436" y2="77846"/>
                        <a14:foregroundMark x1="49769" y1="76769" x2="55658" y2="76462"/>
                        <a14:foregroundMark x1="55658" y1="76462" x2="56813" y2="76000"/>
                        <a14:foregroundMark x1="53695" y1="74462" x2="55196" y2="74462"/>
                        <a14:foregroundMark x1="47691" y1="74462" x2="56120" y2="74923"/>
                        <a14:foregroundMark x1="50924" y1="74000" x2="55427" y2="74000"/>
                        <a14:foregroundMark x1="33256" y1="72769" x2="37067" y2="79385"/>
                        <a14:foregroundMark x1="37067" y1="79385" x2="37529" y2="79692"/>
                        <a14:foregroundMark x1="40531" y1="39846" x2="52887" y2="95385"/>
                        <a14:foregroundMark x1="52887" y1="95385" x2="52887" y2="93692"/>
                        <a14:foregroundMark x1="45612" y1="37231" x2="50577" y2="64308"/>
                        <a14:foregroundMark x1="50577" y1="39231" x2="58661" y2="56769"/>
                        <a14:foregroundMark x1="51848" y1="34000" x2="55543" y2="53385"/>
                        <a14:foregroundMark x1="55543" y1="53385" x2="55658" y2="52615"/>
                        <a14:foregroundMark x1="55658" y1="33077" x2="58314" y2="48000"/>
                        <a14:foregroundMark x1="58314" y1="48000" x2="58314" y2="46154"/>
                        <a14:foregroundMark x1="58314" y1="24615" x2="59238" y2="38154"/>
                        <a14:foregroundMark x1="59238" y1="38154" x2="59238" y2="36000"/>
                        <a14:foregroundMark x1="59353" y1="31692" x2="60970" y2="39077"/>
                        <a14:foregroundMark x1="60970" y1="39077" x2="61316" y2="37385"/>
                        <a14:foregroundMark x1="62240" y1="28615" x2="62240" y2="37385"/>
                        <a14:foregroundMark x1="62240" y1="37385" x2="62240" y2="36462"/>
                        <a14:foregroundMark x1="62240" y1="32769" x2="64203" y2="33538"/>
                        <a14:foregroundMark x1="64319" y1="32154" x2="64896" y2="34769"/>
                        <a14:foregroundMark x1="64896" y1="32462" x2="63741" y2="36000"/>
                        <a14:foregroundMark x1="56120" y1="30462" x2="55658" y2="31846"/>
                        <a14:foregroundMark x1="54965" y1="26769" x2="58891" y2="38462"/>
                        <a14:foregroundMark x1="58891" y1="38462" x2="59122" y2="36769"/>
                        <a14:foregroundMark x1="56467" y1="26462" x2="54965" y2="31385"/>
                        <a14:foregroundMark x1="53233" y1="24462" x2="53233" y2="34923"/>
                        <a14:foregroundMark x1="53233" y1="34923" x2="53233" y2="34000"/>
                        <a14:foregroundMark x1="53233" y1="24462" x2="55774" y2="41846"/>
                        <a14:foregroundMark x1="55427" y1="56923" x2="55774" y2="60308"/>
                        <a14:foregroundMark x1="40647" y1="72923" x2="43764" y2="74923"/>
                        <a14:foregroundMark x1="43764" y1="81538" x2="46882" y2="82154"/>
                        <a14:foregroundMark x1="33718" y1="79077" x2="35566" y2="81077"/>
                      </a14:backgroundRemoval>
                    </a14:imgEffect>
                  </a14:imgLayer>
                </a14:imgProps>
              </a:ext>
              <a:ext uri="{28A0092B-C50C-407E-A947-70E740481C1C}">
                <a14:useLocalDpi xmlns:a14="http://schemas.microsoft.com/office/drawing/2010/main" val="0"/>
              </a:ext>
            </a:extLst>
          </a:blip>
          <a:srcRect l="26343" t="11560" r="26173" b="12909"/>
          <a:stretch/>
        </p:blipFill>
        <p:spPr>
          <a:xfrm>
            <a:off x="73011" y="901472"/>
            <a:ext cx="835653" cy="997689"/>
          </a:xfrm>
          <a:prstGeom prst="rect">
            <a:avLst/>
          </a:prstGeom>
        </p:spPr>
      </p:pic>
      <p:sp>
        <p:nvSpPr>
          <p:cNvPr id="42" name="Heart 41">
            <a:extLst>
              <a:ext uri="{FF2B5EF4-FFF2-40B4-BE49-F238E27FC236}">
                <a16:creationId xmlns:a16="http://schemas.microsoft.com/office/drawing/2014/main" id="{3DC07B35-4467-46F5-84B3-87F912331286}"/>
              </a:ext>
            </a:extLst>
          </p:cNvPr>
          <p:cNvSpPr/>
          <p:nvPr/>
        </p:nvSpPr>
        <p:spPr>
          <a:xfrm rot="20158263">
            <a:off x="1586270" y="2583700"/>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Heart 44">
            <a:extLst>
              <a:ext uri="{FF2B5EF4-FFF2-40B4-BE49-F238E27FC236}">
                <a16:creationId xmlns:a16="http://schemas.microsoft.com/office/drawing/2014/main" id="{CEECD633-0BEA-4525-A32C-222AB37AC30D}"/>
              </a:ext>
            </a:extLst>
          </p:cNvPr>
          <p:cNvSpPr/>
          <p:nvPr/>
        </p:nvSpPr>
        <p:spPr>
          <a:xfrm>
            <a:off x="2637278" y="1971376"/>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Group 4">
            <a:extLst>
              <a:ext uri="{FF2B5EF4-FFF2-40B4-BE49-F238E27FC236}">
                <a16:creationId xmlns:a16="http://schemas.microsoft.com/office/drawing/2014/main" id="{7EE95E8B-657D-4948-83CD-DB96829BC622}"/>
              </a:ext>
            </a:extLst>
          </p:cNvPr>
          <p:cNvGrpSpPr/>
          <p:nvPr/>
        </p:nvGrpSpPr>
        <p:grpSpPr>
          <a:xfrm>
            <a:off x="3874851" y="944207"/>
            <a:ext cx="7352729" cy="3744477"/>
            <a:chOff x="4024518" y="919840"/>
            <a:chExt cx="7352729" cy="3744477"/>
          </a:xfrm>
        </p:grpSpPr>
        <p:sp>
          <p:nvSpPr>
            <p:cNvPr id="47" name="TextBox 46">
              <a:extLst>
                <a:ext uri="{FF2B5EF4-FFF2-40B4-BE49-F238E27FC236}">
                  <a16:creationId xmlns:a16="http://schemas.microsoft.com/office/drawing/2014/main" id="{9F85FD84-9428-421C-BCD7-BFC0C53C3C19}"/>
                </a:ext>
              </a:extLst>
            </p:cNvPr>
            <p:cNvSpPr txBox="1"/>
            <p:nvPr/>
          </p:nvSpPr>
          <p:spPr>
            <a:xfrm>
              <a:off x="4918081" y="919840"/>
              <a:ext cx="6459166" cy="707886"/>
            </a:xfrm>
            <a:prstGeom prst="rect">
              <a:avLst/>
            </a:prstGeom>
            <a:noFill/>
          </p:spPr>
          <p:txBody>
            <a:bodyPr wrap="square" rtlCol="0">
              <a:spAutoFit/>
            </a:bodyPr>
            <a:lstStyle/>
            <a:p>
              <a:pPr algn="ctr"/>
              <a:endParaRPr lang="vi-VN" sz="4000" dirty="0">
                <a:solidFill>
                  <a:srgbClr val="FF004E"/>
                </a:solidFill>
                <a:latin typeface="Segoe UI Black" panose="020B0A02040204020203" pitchFamily="34" charset="0"/>
                <a:ea typeface="Segoe UI Black" panose="020B0A02040204020203" pitchFamily="34" charset="0"/>
              </a:endParaRPr>
            </a:p>
          </p:txBody>
        </p:sp>
        <p:sp>
          <p:nvSpPr>
            <p:cNvPr id="57" name="TextBox 56">
              <a:extLst>
                <a:ext uri="{FF2B5EF4-FFF2-40B4-BE49-F238E27FC236}">
                  <a16:creationId xmlns:a16="http://schemas.microsoft.com/office/drawing/2014/main" id="{2A95B5D0-C89D-4A4F-92B4-5C7AF1F9D45F}"/>
                </a:ext>
              </a:extLst>
            </p:cNvPr>
            <p:cNvSpPr txBox="1"/>
            <p:nvPr/>
          </p:nvSpPr>
          <p:spPr>
            <a:xfrm>
              <a:off x="4115398" y="3465822"/>
              <a:ext cx="6459166" cy="707886"/>
            </a:xfrm>
            <a:prstGeom prst="rect">
              <a:avLst/>
            </a:prstGeom>
            <a:noFill/>
          </p:spPr>
          <p:txBody>
            <a:bodyPr wrap="square" rtlCol="0">
              <a:spAutoFit/>
            </a:bodyPr>
            <a:lstStyle/>
            <a:p>
              <a:pPr algn="ctr"/>
              <a:r>
                <a:rPr lang="en-US" sz="4000" dirty="0">
                  <a:solidFill>
                    <a:srgbClr val="3BCCD2"/>
                  </a:solidFill>
                  <a:latin typeface="Segoe UI Black" panose="020B0A02040204020203" pitchFamily="34" charset="0"/>
                  <a:ea typeface="Segoe UI Black" panose="020B0A02040204020203" pitchFamily="34" charset="0"/>
                </a:rPr>
                <a:t> </a:t>
              </a:r>
              <a:endParaRPr lang="vi-VN" sz="4000" dirty="0">
                <a:solidFill>
                  <a:srgbClr val="3BCCD2"/>
                </a:solidFill>
                <a:latin typeface="Segoe UI Black" panose="020B0A02040204020203" pitchFamily="34" charset="0"/>
                <a:ea typeface="Segoe UI Black" panose="020B0A02040204020203" pitchFamily="34" charset="0"/>
              </a:endParaRPr>
            </a:p>
          </p:txBody>
        </p:sp>
        <p:sp>
          <p:nvSpPr>
            <p:cNvPr id="58" name="TextBox 57">
              <a:extLst>
                <a:ext uri="{FF2B5EF4-FFF2-40B4-BE49-F238E27FC236}">
                  <a16:creationId xmlns:a16="http://schemas.microsoft.com/office/drawing/2014/main" id="{610830D7-359C-4DEA-8BD6-4105BB381C06}"/>
                </a:ext>
              </a:extLst>
            </p:cNvPr>
            <p:cNvSpPr txBox="1"/>
            <p:nvPr/>
          </p:nvSpPr>
          <p:spPr>
            <a:xfrm>
              <a:off x="4024518" y="3956431"/>
              <a:ext cx="6459166" cy="707886"/>
            </a:xfrm>
            <a:prstGeom prst="rect">
              <a:avLst/>
            </a:prstGeom>
            <a:noFill/>
          </p:spPr>
          <p:txBody>
            <a:bodyPr wrap="square" rtlCol="0">
              <a:spAutoFit/>
            </a:bodyPr>
            <a:lstStyle/>
            <a:p>
              <a:pPr algn="ctr"/>
              <a:endParaRPr lang="vi-VN" sz="4000" dirty="0">
                <a:solidFill>
                  <a:schemeClr val="bg1"/>
                </a:solidFill>
                <a:latin typeface="Segoe UI Black" panose="020B0A02040204020203" pitchFamily="34" charset="0"/>
                <a:ea typeface="Segoe UI Black" panose="020B0A02040204020203" pitchFamily="34" charset="0"/>
              </a:endParaRPr>
            </a:p>
          </p:txBody>
        </p:sp>
      </p:grpSp>
      <p:grpSp>
        <p:nvGrpSpPr>
          <p:cNvPr id="13" name="Group 12">
            <a:extLst>
              <a:ext uri="{FF2B5EF4-FFF2-40B4-BE49-F238E27FC236}">
                <a16:creationId xmlns:a16="http://schemas.microsoft.com/office/drawing/2014/main" id="{FDD3C1CF-6239-4EBF-B74B-A698CC419F60}"/>
              </a:ext>
            </a:extLst>
          </p:cNvPr>
          <p:cNvGrpSpPr/>
          <p:nvPr/>
        </p:nvGrpSpPr>
        <p:grpSpPr>
          <a:xfrm>
            <a:off x="4368747" y="1783472"/>
            <a:ext cx="7548925" cy="4190687"/>
            <a:chOff x="4368747" y="1783472"/>
            <a:chExt cx="7548925" cy="4190687"/>
          </a:xfrm>
        </p:grpSpPr>
        <p:grpSp>
          <p:nvGrpSpPr>
            <p:cNvPr id="44" name="Group 43">
              <a:extLst>
                <a:ext uri="{FF2B5EF4-FFF2-40B4-BE49-F238E27FC236}">
                  <a16:creationId xmlns:a16="http://schemas.microsoft.com/office/drawing/2014/main" id="{77EA86B3-8EFF-43BF-AD54-5FDD4C588968}"/>
                </a:ext>
              </a:extLst>
            </p:cNvPr>
            <p:cNvGrpSpPr/>
            <p:nvPr/>
          </p:nvGrpSpPr>
          <p:grpSpPr>
            <a:xfrm>
              <a:off x="4368747" y="1783472"/>
              <a:ext cx="7548925" cy="4190687"/>
              <a:chOff x="4303598" y="1286746"/>
              <a:chExt cx="7548925" cy="4190687"/>
            </a:xfrm>
          </p:grpSpPr>
          <p:sp>
            <p:nvSpPr>
              <p:cNvPr id="3" name="Rectangle: Rounded Corners 2">
                <a:extLst>
                  <a:ext uri="{FF2B5EF4-FFF2-40B4-BE49-F238E27FC236}">
                    <a16:creationId xmlns:a16="http://schemas.microsoft.com/office/drawing/2014/main" id="{D6E42A5C-99BC-410D-84A9-32541BF527AD}"/>
                  </a:ext>
                </a:extLst>
              </p:cNvPr>
              <p:cNvSpPr/>
              <p:nvPr/>
            </p:nvSpPr>
            <p:spPr>
              <a:xfrm>
                <a:off x="4303598" y="1318063"/>
                <a:ext cx="7297271" cy="4150659"/>
              </a:xfrm>
              <a:prstGeom prst="roundRect">
                <a:avLst>
                  <a:gd name="adj" fmla="val 4140"/>
                </a:avLst>
              </a:prstGeom>
              <a:solidFill>
                <a:srgbClr val="39F3E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50394E47-F6BD-4CB8-A424-68DE8A4FB158}"/>
                  </a:ext>
                </a:extLst>
              </p:cNvPr>
              <p:cNvSpPr/>
              <p:nvPr/>
            </p:nvSpPr>
            <p:spPr>
              <a:xfrm>
                <a:off x="4468768" y="1326772"/>
                <a:ext cx="7383755" cy="4150659"/>
              </a:xfrm>
              <a:prstGeom prst="roundRect">
                <a:avLst>
                  <a:gd name="adj" fmla="val 4140"/>
                </a:avLst>
              </a:prstGeom>
              <a:solidFill>
                <a:srgbClr val="FF004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Rounded Corners 14">
                <a:extLst>
                  <a:ext uri="{FF2B5EF4-FFF2-40B4-BE49-F238E27FC236}">
                    <a16:creationId xmlns:a16="http://schemas.microsoft.com/office/drawing/2014/main" id="{97D4E633-8B0C-43AF-9742-8534A3D26341}"/>
                  </a:ext>
                </a:extLst>
              </p:cNvPr>
              <p:cNvSpPr/>
              <p:nvPr/>
            </p:nvSpPr>
            <p:spPr>
              <a:xfrm>
                <a:off x="4453265" y="1326774"/>
                <a:ext cx="7297271" cy="4150659"/>
              </a:xfrm>
              <a:prstGeom prst="roundRect">
                <a:avLst>
                  <a:gd name="adj" fmla="val 4140"/>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3" name="Picture 42" descr="Logo&#10;&#10;Description automatically generated">
                <a:extLst>
                  <a:ext uri="{FF2B5EF4-FFF2-40B4-BE49-F238E27FC236}">
                    <a16:creationId xmlns:a16="http://schemas.microsoft.com/office/drawing/2014/main" id="{A0AE389D-6D25-427E-A4C8-41FC8BBDB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5993" y="1286746"/>
                <a:ext cx="773878" cy="1013780"/>
              </a:xfrm>
              <a:prstGeom prst="rect">
                <a:avLst/>
              </a:prstGeom>
            </p:spPr>
          </p:pic>
        </p:grpSp>
        <p:pic>
          <p:nvPicPr>
            <p:cNvPr id="8" name="Picture 7" descr="Text&#10;&#10;Description automatically generated">
              <a:extLst>
                <a:ext uri="{FF2B5EF4-FFF2-40B4-BE49-F238E27FC236}">
                  <a16:creationId xmlns:a16="http://schemas.microsoft.com/office/drawing/2014/main" id="{19FFBB99-1B1F-43C3-AE8B-636F9B5442E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4531" r="94688">
                          <a14:foregroundMark x1="14688" y1="39688" x2="32813" y2="46250"/>
                          <a14:foregroundMark x1="32813" y1="46250" x2="64844" y2="48594"/>
                          <a14:foregroundMark x1="64844" y1="48594" x2="75938" y2="48438"/>
                          <a14:foregroundMark x1="75938" y1="48438" x2="76094" y2="48281"/>
                          <a14:foregroundMark x1="50000" y1="40625" x2="94688" y2="52500"/>
                          <a14:foregroundMark x1="84219" y1="43906" x2="86719" y2="60000"/>
                          <a14:foregroundMark x1="4531" y1="41250" x2="6719" y2="52500"/>
                          <a14:foregroundMark x1="16250" y1="43281" x2="18906" y2="52031"/>
                          <a14:foregroundMark x1="18906" y1="52031" x2="18906" y2="52188"/>
                          <a14:foregroundMark x1="27500" y1="46250" x2="34844" y2="47813"/>
                          <a14:foregroundMark x1="29844" y1="42656" x2="30781" y2="54063"/>
                          <a14:foregroundMark x1="18906" y1="51719" x2="19688" y2="57500"/>
                          <a14:foregroundMark x1="15781" y1="52500" x2="17969" y2="55313"/>
                          <a14:foregroundMark x1="19219" y1="55000" x2="24063" y2="55000"/>
                          <a14:foregroundMark x1="35781" y1="44063" x2="41563" y2="55625"/>
                          <a14:foregroundMark x1="42656" y1="40938" x2="44375" y2="48906"/>
                          <a14:foregroundMark x1="45313" y1="39219" x2="49844" y2="48281"/>
                          <a14:foregroundMark x1="49844" y1="48281" x2="50313" y2="48750"/>
                          <a14:foregroundMark x1="43906" y1="40000" x2="50781" y2="42500"/>
                          <a14:foregroundMark x1="34063" y1="40625" x2="53125" y2="43906"/>
                          <a14:foregroundMark x1="52656" y1="38750" x2="55313" y2="48906"/>
                          <a14:foregroundMark x1="55469" y1="37969" x2="57500" y2="46719"/>
                          <a14:foregroundMark x1="58750" y1="39688" x2="59531" y2="46406"/>
                          <a14:foregroundMark x1="49844" y1="52031" x2="54219" y2="54688"/>
                          <a14:foregroundMark x1="56094" y1="56875" x2="59375" y2="56563"/>
                          <a14:foregroundMark x1="57031" y1="53438" x2="56563" y2="56563"/>
                          <a14:foregroundMark x1="60156" y1="53750" x2="60156" y2="55625"/>
                        </a14:backgroundRemoval>
                      </a14:imgEffect>
                    </a14:imgLayer>
                  </a14:imgProps>
                </a:ext>
                <a:ext uri="{28A0092B-C50C-407E-A947-70E740481C1C}">
                  <a14:useLocalDpi xmlns:a14="http://schemas.microsoft.com/office/drawing/2010/main" val="0"/>
                </a:ext>
              </a:extLst>
            </a:blip>
            <a:srcRect t="26284" r="6315" b="32889"/>
            <a:stretch/>
          </p:blipFill>
          <p:spPr>
            <a:xfrm>
              <a:off x="10991552" y="5592294"/>
              <a:ext cx="689969" cy="300685"/>
            </a:xfrm>
            <a:prstGeom prst="rect">
              <a:avLst/>
            </a:prstGeom>
          </p:spPr>
        </p:pic>
        <p:sp>
          <p:nvSpPr>
            <p:cNvPr id="12" name="Oval 11">
              <a:extLst>
                <a:ext uri="{FF2B5EF4-FFF2-40B4-BE49-F238E27FC236}">
                  <a16:creationId xmlns:a16="http://schemas.microsoft.com/office/drawing/2014/main" id="{CB72BA38-280F-4695-B5C2-295A7005ABFC}"/>
                </a:ext>
              </a:extLst>
            </p:cNvPr>
            <p:cNvSpPr/>
            <p:nvPr/>
          </p:nvSpPr>
          <p:spPr>
            <a:xfrm>
              <a:off x="10767841" y="5676526"/>
              <a:ext cx="167838" cy="167731"/>
            </a:xfrm>
            <a:prstGeom prst="ellipse">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 name="TextBox 1">
            <a:extLst>
              <a:ext uri="{FF2B5EF4-FFF2-40B4-BE49-F238E27FC236}">
                <a16:creationId xmlns:a16="http://schemas.microsoft.com/office/drawing/2014/main" id="{6E8FB5E2-CFDD-3054-F4C8-4C9CD2C7D1CF}"/>
              </a:ext>
            </a:extLst>
          </p:cNvPr>
          <p:cNvSpPr txBox="1"/>
          <p:nvPr/>
        </p:nvSpPr>
        <p:spPr>
          <a:xfrm>
            <a:off x="3263504" y="868434"/>
            <a:ext cx="8305544" cy="954107"/>
          </a:xfrm>
          <a:prstGeom prst="rect">
            <a:avLst/>
          </a:prstGeom>
          <a:noFill/>
        </p:spPr>
        <p:txBody>
          <a:bodyPr wrap="square" rtlCol="0">
            <a:spAutoFit/>
          </a:bodyPr>
          <a:lstStyle/>
          <a:p>
            <a:r>
              <a:rPr lang="vi-VN" sz="2800" dirty="0">
                <a:solidFill>
                  <a:schemeClr val="bg1"/>
                </a:solidFill>
              </a:rPr>
              <a:t>Phần 4: Models and Basic Fields (Mô Hình và Trường Cơ Bản)</a:t>
            </a:r>
          </a:p>
        </p:txBody>
      </p:sp>
      <p:sp>
        <p:nvSpPr>
          <p:cNvPr id="16" name="Rectangle 1">
            <a:extLst>
              <a:ext uri="{FF2B5EF4-FFF2-40B4-BE49-F238E27FC236}">
                <a16:creationId xmlns:a16="http://schemas.microsoft.com/office/drawing/2014/main" id="{8357E678-664D-F966-E63B-664007A64BC5}"/>
              </a:ext>
            </a:extLst>
          </p:cNvPr>
          <p:cNvSpPr>
            <a:spLocks noChangeArrowheads="1"/>
          </p:cNvSpPr>
          <p:nvPr/>
        </p:nvSpPr>
        <p:spPr bwMode="auto">
          <a:xfrm>
            <a:off x="4882990" y="2567361"/>
            <a:ext cx="631300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vi-VN" b="1" dirty="0"/>
              <a:t>Trường Quan Hệ và Các Tính Năng Nâng Cao</a:t>
            </a:r>
            <a:endParaRPr lang="vi-VN" dirty="0"/>
          </a:p>
          <a:p>
            <a:pPr>
              <a:buFont typeface="Arial" panose="020B0604020202020204" pitchFamily="34" charset="0"/>
              <a:buChar char="•"/>
            </a:pPr>
            <a:r>
              <a:rPr lang="vi-VN" b="1" dirty="0"/>
              <a:t>Trường Quan Hệ:</a:t>
            </a:r>
            <a:endParaRPr lang="vi-VN" dirty="0"/>
          </a:p>
          <a:p>
            <a:pPr marL="742950" lvl="1" indent="-285750">
              <a:buFont typeface="Arial" panose="020B0604020202020204" pitchFamily="34" charset="0"/>
              <a:buChar char="•"/>
            </a:pPr>
            <a:r>
              <a:rPr lang="vi-VN" dirty="0"/>
              <a:t>Many2one: Quan hệ nhiều-một.</a:t>
            </a:r>
          </a:p>
          <a:p>
            <a:pPr marL="742950" lvl="1" indent="-285750">
              <a:buFont typeface="Arial" panose="020B0604020202020204" pitchFamily="34" charset="0"/>
              <a:buChar char="•"/>
            </a:pPr>
            <a:r>
              <a:rPr lang="vi-VN" dirty="0"/>
              <a:t>One2many: Quan hệ một-nhiều.</a:t>
            </a:r>
          </a:p>
          <a:p>
            <a:pPr marL="742950" lvl="1" indent="-285750">
              <a:buFont typeface="Arial" panose="020B0604020202020204" pitchFamily="34" charset="0"/>
              <a:buChar char="•"/>
            </a:pPr>
            <a:r>
              <a:rPr lang="vi-VN" dirty="0"/>
              <a:t>Many2many: Quan hệ nhiều-nhiều.</a:t>
            </a:r>
          </a:p>
          <a:p>
            <a:pPr>
              <a:buFont typeface="Arial" panose="020B0604020202020204" pitchFamily="34" charset="0"/>
              <a:buChar char="•"/>
            </a:pPr>
            <a:r>
              <a:rPr lang="vi-VN" b="1" dirty="0"/>
              <a:t>Compute Fields:</a:t>
            </a:r>
            <a:endParaRPr lang="vi-VN" dirty="0"/>
          </a:p>
          <a:p>
            <a:pPr marL="742950" lvl="1" indent="-285750">
              <a:buFont typeface="Arial" panose="020B0604020202020204" pitchFamily="34" charset="0"/>
              <a:buChar char="•"/>
            </a:pPr>
            <a:r>
              <a:rPr lang="vi-VN" dirty="0"/>
              <a:t>Trường tính toán.</a:t>
            </a:r>
          </a:p>
          <a:p>
            <a:pPr>
              <a:buFont typeface="Arial" panose="020B0604020202020204" pitchFamily="34" charset="0"/>
              <a:buChar char="•"/>
            </a:pPr>
            <a:r>
              <a:rPr lang="vi-VN" b="1" dirty="0"/>
              <a:t>Related Fields:</a:t>
            </a:r>
            <a:endParaRPr lang="vi-VN" dirty="0"/>
          </a:p>
          <a:p>
            <a:pPr marL="742950" lvl="1" indent="-285750">
              <a:buFont typeface="Arial" panose="020B0604020202020204" pitchFamily="34" charset="0"/>
              <a:buChar char="•"/>
            </a:pPr>
            <a:r>
              <a:rPr lang="vi-VN" dirty="0"/>
              <a:t>Trường liên kết.</a:t>
            </a:r>
          </a:p>
          <a:p>
            <a:pPr>
              <a:buFont typeface="Arial" panose="020B0604020202020204" pitchFamily="34" charset="0"/>
              <a:buChar char="•"/>
            </a:pPr>
            <a:r>
              <a:rPr lang="vi-VN" b="1" dirty="0"/>
              <a:t>Stored Compute Fields:</a:t>
            </a:r>
            <a:endParaRPr lang="vi-VN" dirty="0"/>
          </a:p>
          <a:p>
            <a:pPr marL="742950" lvl="1" indent="-285750">
              <a:buFont typeface="Arial" panose="020B0604020202020204" pitchFamily="34" charset="0"/>
              <a:buChar char="•"/>
            </a:pPr>
            <a:r>
              <a:rPr lang="vi-VN" dirty="0"/>
              <a:t>Trường tính toán nhưng lưu trữ.</a:t>
            </a:r>
          </a:p>
        </p:txBody>
      </p:sp>
    </p:spTree>
    <p:extLst>
      <p:ext uri="{BB962C8B-B14F-4D97-AF65-F5344CB8AC3E}">
        <p14:creationId xmlns:p14="http://schemas.microsoft.com/office/powerpoint/2010/main" val="104869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8000" decel="49000" fill="hold" nodeType="withEffect">
                                  <p:stCondLst>
                                    <p:cond delay="0"/>
                                  </p:stCondLst>
                                  <p:childTnLst>
                                    <p:animMotion origin="layout" path="M 0 7.40741E-7 L 1 0.00833 " pathEditMode="relative" rAng="0" ptsTypes="AA">
                                      <p:cBhvr>
                                        <p:cTn id="6" dur="20000" fill="hold"/>
                                        <p:tgtEl>
                                          <p:spTgt spid="26"/>
                                        </p:tgtEl>
                                        <p:attrNameLst>
                                          <p:attrName>ppt_x</p:attrName>
                                          <p:attrName>ppt_y</p:attrName>
                                        </p:attrNameLst>
                                      </p:cBhvr>
                                      <p:rCtr x="50000" y="417"/>
                                    </p:animMotion>
                                  </p:childTnLst>
                                </p:cTn>
                              </p:par>
                              <p:par>
                                <p:cTn id="7" presetID="35" presetClass="path" presetSubtype="0" repeatCount="indefinite" accel="8000" decel="49000" fill="hold" nodeType="withEffect">
                                  <p:stCondLst>
                                    <p:cond delay="0"/>
                                  </p:stCondLst>
                                  <p:childTnLst>
                                    <p:animMotion origin="layout" path="M -4.16667E-7 1.38778E-17 L -1.00586 -0.00231 " pathEditMode="relative" rAng="0" ptsTypes="AA">
                                      <p:cBhvr>
                                        <p:cTn id="8" dur="20000" fill="hold"/>
                                        <p:tgtEl>
                                          <p:spTgt spid="27"/>
                                        </p:tgtEl>
                                        <p:attrNameLst>
                                          <p:attrName>ppt_x</p:attrName>
                                          <p:attrName>ppt_y</p:attrName>
                                        </p:attrNameLst>
                                      </p:cBhvr>
                                      <p:rCtr x="-50286" y="-116"/>
                                    </p:animMotion>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2" decel="10000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1000" fill="hold"/>
                                        <p:tgtEl>
                                          <p:spTgt spid="13"/>
                                        </p:tgtEl>
                                        <p:attrNameLst>
                                          <p:attrName>ppt_x</p:attrName>
                                        </p:attrNameLst>
                                      </p:cBhvr>
                                      <p:tavLst>
                                        <p:tav tm="0">
                                          <p:val>
                                            <p:strVal val="1+#ppt_w/2"/>
                                          </p:val>
                                        </p:tav>
                                        <p:tav tm="100000">
                                          <p:val>
                                            <p:strVal val="#ppt_x"/>
                                          </p:val>
                                        </p:tav>
                                      </p:tavLst>
                                    </p:anim>
                                    <p:anim calcmode="lin" valueType="num">
                                      <p:cBhvr additive="base">
                                        <p:cTn id="15" dur="1000" fill="hold"/>
                                        <p:tgtEl>
                                          <p:spTgt spid="13"/>
                                        </p:tgtEl>
                                        <p:attrNameLst>
                                          <p:attrName>ppt_y</p:attrName>
                                        </p:attrNameLst>
                                      </p:cBhvr>
                                      <p:tavLst>
                                        <p:tav tm="0">
                                          <p:val>
                                            <p:strVal val="#ppt_y"/>
                                          </p:val>
                                        </p:tav>
                                        <p:tav tm="100000">
                                          <p:val>
                                            <p:strVal val="#ppt_y"/>
                                          </p:val>
                                        </p:tav>
                                      </p:tavLst>
                                    </p:anim>
                                  </p:childTnLst>
                                </p:cTn>
                              </p:par>
                              <p:par>
                                <p:cTn id="16" presetID="1" presetClass="entr" presetSubtype="0" fill="hold" grpId="1"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42" presetClass="path" presetSubtype="0" repeatCount="indefinite" autoRev="1" fill="hold" grpId="0" nodeType="withEffect">
                                  <p:stCondLst>
                                    <p:cond delay="0"/>
                                  </p:stCondLst>
                                  <p:childTnLst>
                                    <p:animMotion origin="layout" path="M 3.125E-6 -4.44444E-6 L 0.00169 0.02153 " pathEditMode="relative" rAng="0" ptsTypes="AA">
                                      <p:cBhvr>
                                        <p:cTn id="19" dur="2350" spd="-100000" fill="hold"/>
                                        <p:tgtEl>
                                          <p:spTgt spid="52"/>
                                        </p:tgtEl>
                                        <p:attrNameLst>
                                          <p:attrName>ppt_x</p:attrName>
                                          <p:attrName>ppt_y</p:attrName>
                                        </p:attrNameLst>
                                      </p:cBhvr>
                                      <p:rCtr x="78" y="1065"/>
                                    </p:animMotion>
                                  </p:childTnLst>
                                </p:cTn>
                              </p:par>
                              <p:par>
                                <p:cTn id="20" presetID="1" presetClass="entr" presetSubtype="0" fill="hold" grpId="0" nodeType="withEffect">
                                  <p:stCondLst>
                                    <p:cond delay="100"/>
                                  </p:stCondLst>
                                  <p:childTnLst>
                                    <p:set>
                                      <p:cBhvr>
                                        <p:cTn id="21" dur="1" fill="hold">
                                          <p:stCondLst>
                                            <p:cond delay="0"/>
                                          </p:stCondLst>
                                        </p:cTn>
                                        <p:tgtEl>
                                          <p:spTgt spid="51"/>
                                        </p:tgtEl>
                                        <p:attrNameLst>
                                          <p:attrName>style.visibility</p:attrName>
                                        </p:attrNameLst>
                                      </p:cBhvr>
                                      <p:to>
                                        <p:strVal val="visible"/>
                                      </p:to>
                                    </p:set>
                                  </p:childTnLst>
                                </p:cTn>
                              </p:par>
                              <p:par>
                                <p:cTn id="22" presetID="42" presetClass="path" presetSubtype="0" repeatCount="indefinite" autoRev="1" fill="hold" grpId="1" nodeType="withEffect">
                                  <p:stCondLst>
                                    <p:cond delay="100"/>
                                  </p:stCondLst>
                                  <p:childTnLst>
                                    <p:animMotion origin="layout" path="M 3.125E-6 -4.44444E-6 L 0.00169 0.02153 " pathEditMode="relative" rAng="0" ptsTypes="AA">
                                      <p:cBhvr>
                                        <p:cTn id="23" dur="2350" spd="-100000" fill="hold"/>
                                        <p:tgtEl>
                                          <p:spTgt spid="51"/>
                                        </p:tgtEl>
                                        <p:attrNameLst>
                                          <p:attrName>ppt_x</p:attrName>
                                          <p:attrName>ppt_y</p:attrName>
                                        </p:attrNameLst>
                                      </p:cBhvr>
                                      <p:rCtr x="78" y="1065"/>
                                    </p:animMotion>
                                  </p:childTnLst>
                                </p:cTn>
                              </p:par>
                              <p:par>
                                <p:cTn id="24" presetID="1" presetClass="entr" presetSubtype="0" fill="hold" grpId="0" nodeType="withEffect">
                                  <p:stCondLst>
                                    <p:cond delay="200"/>
                                  </p:stCondLst>
                                  <p:childTnLst>
                                    <p:set>
                                      <p:cBhvr>
                                        <p:cTn id="25" dur="1" fill="hold">
                                          <p:stCondLst>
                                            <p:cond delay="0"/>
                                          </p:stCondLst>
                                        </p:cTn>
                                        <p:tgtEl>
                                          <p:spTgt spid="50"/>
                                        </p:tgtEl>
                                        <p:attrNameLst>
                                          <p:attrName>style.visibility</p:attrName>
                                        </p:attrNameLst>
                                      </p:cBhvr>
                                      <p:to>
                                        <p:strVal val="visible"/>
                                      </p:to>
                                    </p:set>
                                  </p:childTnLst>
                                </p:cTn>
                              </p:par>
                              <p:par>
                                <p:cTn id="26" presetID="42" presetClass="path" presetSubtype="0" repeatCount="indefinite" autoRev="1" fill="hold" grpId="1" nodeType="withEffect">
                                  <p:stCondLst>
                                    <p:cond delay="200"/>
                                  </p:stCondLst>
                                  <p:childTnLst>
                                    <p:animMotion origin="layout" path="M 3.125E-6 -4.44444E-6 L 0.00169 0.02153 " pathEditMode="relative" rAng="0" ptsTypes="AA">
                                      <p:cBhvr>
                                        <p:cTn id="27" dur="2350" spd="-100000" fill="hold"/>
                                        <p:tgtEl>
                                          <p:spTgt spid="50"/>
                                        </p:tgtEl>
                                        <p:attrNameLst>
                                          <p:attrName>ppt_x</p:attrName>
                                          <p:attrName>ppt_y</p:attrName>
                                        </p:attrNameLst>
                                      </p:cBhvr>
                                      <p:rCtr x="78" y="1065"/>
                                    </p:animMotion>
                                  </p:childTnLst>
                                </p:cTn>
                              </p:par>
                              <p:par>
                                <p:cTn id="28" presetID="1" presetClass="entr" presetSubtype="0" fill="hold" grpId="0" nodeType="withEffect">
                                  <p:stCondLst>
                                    <p:cond delay="300"/>
                                  </p:stCondLst>
                                  <p:childTnLst>
                                    <p:set>
                                      <p:cBhvr>
                                        <p:cTn id="29" dur="1" fill="hold">
                                          <p:stCondLst>
                                            <p:cond delay="0"/>
                                          </p:stCondLst>
                                        </p:cTn>
                                        <p:tgtEl>
                                          <p:spTgt spid="49"/>
                                        </p:tgtEl>
                                        <p:attrNameLst>
                                          <p:attrName>style.visibility</p:attrName>
                                        </p:attrNameLst>
                                      </p:cBhvr>
                                      <p:to>
                                        <p:strVal val="visible"/>
                                      </p:to>
                                    </p:set>
                                  </p:childTnLst>
                                </p:cTn>
                              </p:par>
                              <p:par>
                                <p:cTn id="30" presetID="42" presetClass="path" presetSubtype="0" repeatCount="indefinite" autoRev="1" fill="hold" grpId="1" nodeType="withEffect">
                                  <p:stCondLst>
                                    <p:cond delay="300"/>
                                  </p:stCondLst>
                                  <p:childTnLst>
                                    <p:animMotion origin="layout" path="M 3.125E-6 -4.44444E-6 L 0.00169 0.02153 " pathEditMode="relative" rAng="0" ptsTypes="AA">
                                      <p:cBhvr>
                                        <p:cTn id="31" dur="2350" spd="-100000" fill="hold"/>
                                        <p:tgtEl>
                                          <p:spTgt spid="49"/>
                                        </p:tgtEl>
                                        <p:attrNameLst>
                                          <p:attrName>ppt_x</p:attrName>
                                          <p:attrName>ppt_y</p:attrName>
                                        </p:attrNameLst>
                                      </p:cBhvr>
                                      <p:rCtr x="78" y="1065"/>
                                    </p:animMotion>
                                  </p:childTnLst>
                                </p:cTn>
                              </p:par>
                              <p:par>
                                <p:cTn id="32" presetID="1" presetClass="entr" presetSubtype="0" fill="hold" grpId="0" nodeType="withEffect">
                                  <p:stCondLst>
                                    <p:cond delay="400"/>
                                  </p:stCondLst>
                                  <p:childTnLst>
                                    <p:set>
                                      <p:cBhvr>
                                        <p:cTn id="33" dur="1" fill="hold">
                                          <p:stCondLst>
                                            <p:cond delay="0"/>
                                          </p:stCondLst>
                                        </p:cTn>
                                        <p:tgtEl>
                                          <p:spTgt spid="45"/>
                                        </p:tgtEl>
                                        <p:attrNameLst>
                                          <p:attrName>style.visibility</p:attrName>
                                        </p:attrNameLst>
                                      </p:cBhvr>
                                      <p:to>
                                        <p:strVal val="visible"/>
                                      </p:to>
                                    </p:set>
                                  </p:childTnLst>
                                </p:cTn>
                              </p:par>
                              <p:par>
                                <p:cTn id="34" presetID="42" presetClass="path" presetSubtype="0" repeatCount="indefinite" autoRev="1" fill="hold" grpId="1" nodeType="withEffect">
                                  <p:stCondLst>
                                    <p:cond delay="400"/>
                                  </p:stCondLst>
                                  <p:childTnLst>
                                    <p:animMotion origin="layout" path="M 3.125E-6 -4.44444E-6 L 0.00169 0.02153 " pathEditMode="relative" rAng="0" ptsTypes="AA">
                                      <p:cBhvr>
                                        <p:cTn id="35" dur="2350" spd="-100000" fill="hold"/>
                                        <p:tgtEl>
                                          <p:spTgt spid="45"/>
                                        </p:tgtEl>
                                        <p:attrNameLst>
                                          <p:attrName>ppt_x</p:attrName>
                                          <p:attrName>ppt_y</p:attrName>
                                        </p:attrNameLst>
                                      </p:cBhvr>
                                      <p:rCtr x="78" y="1065"/>
                                    </p:animMotion>
                                  </p:childTnLst>
                                </p:cTn>
                              </p:par>
                              <p:par>
                                <p:cTn id="36" presetID="1" presetClass="entr" presetSubtype="0" fill="hold" grpId="0" nodeType="withEffect">
                                  <p:stCondLst>
                                    <p:cond delay="500"/>
                                  </p:stCondLst>
                                  <p:childTnLst>
                                    <p:set>
                                      <p:cBhvr>
                                        <p:cTn id="37" dur="1" fill="hold">
                                          <p:stCondLst>
                                            <p:cond delay="0"/>
                                          </p:stCondLst>
                                        </p:cTn>
                                        <p:tgtEl>
                                          <p:spTgt spid="42"/>
                                        </p:tgtEl>
                                        <p:attrNameLst>
                                          <p:attrName>style.visibility</p:attrName>
                                        </p:attrNameLst>
                                      </p:cBhvr>
                                      <p:to>
                                        <p:strVal val="visible"/>
                                      </p:to>
                                    </p:set>
                                  </p:childTnLst>
                                </p:cTn>
                              </p:par>
                              <p:par>
                                <p:cTn id="38" presetID="42" presetClass="path" presetSubtype="0" repeatCount="indefinite" autoRev="1" fill="hold" grpId="1" nodeType="withEffect">
                                  <p:stCondLst>
                                    <p:cond delay="500"/>
                                  </p:stCondLst>
                                  <p:childTnLst>
                                    <p:animMotion origin="layout" path="M 3.125E-6 -4.44444E-6 L 0.00169 0.02153 " pathEditMode="relative" rAng="0" ptsTypes="AA">
                                      <p:cBhvr>
                                        <p:cTn id="39" dur="2350" spd="-100000" fill="hold"/>
                                        <p:tgtEl>
                                          <p:spTgt spid="42"/>
                                        </p:tgtEl>
                                        <p:attrNameLst>
                                          <p:attrName>ppt_x</p:attrName>
                                          <p:attrName>ppt_y</p:attrName>
                                        </p:attrNameLst>
                                      </p:cBhvr>
                                      <p:rCtr x="78" y="1065"/>
                                    </p:animMotion>
                                  </p:childTnLst>
                                </p:cTn>
                              </p:par>
                              <p:par>
                                <p:cTn id="40" presetID="1" presetClass="entr" presetSubtype="0" fill="hold" grpId="0" nodeType="withEffect">
                                  <p:stCondLst>
                                    <p:cond delay="600"/>
                                  </p:stCondLst>
                                  <p:childTnLst>
                                    <p:set>
                                      <p:cBhvr>
                                        <p:cTn id="41" dur="1" fill="hold">
                                          <p:stCondLst>
                                            <p:cond delay="0"/>
                                          </p:stCondLst>
                                        </p:cTn>
                                        <p:tgtEl>
                                          <p:spTgt spid="48"/>
                                        </p:tgtEl>
                                        <p:attrNameLst>
                                          <p:attrName>style.visibility</p:attrName>
                                        </p:attrNameLst>
                                      </p:cBhvr>
                                      <p:to>
                                        <p:strVal val="visible"/>
                                      </p:to>
                                    </p:set>
                                  </p:childTnLst>
                                </p:cTn>
                              </p:par>
                              <p:par>
                                <p:cTn id="42" presetID="42" presetClass="path" presetSubtype="0" repeatCount="indefinite" autoRev="1" fill="hold" grpId="1" nodeType="withEffect">
                                  <p:stCondLst>
                                    <p:cond delay="600"/>
                                  </p:stCondLst>
                                  <p:childTnLst>
                                    <p:animMotion origin="layout" path="M 3.125E-6 -4.44444E-6 L 0.00169 0.02153 " pathEditMode="relative" rAng="0" ptsTypes="AA">
                                      <p:cBhvr>
                                        <p:cTn id="43" dur="2350" spd="-100000" fill="hold"/>
                                        <p:tgtEl>
                                          <p:spTgt spid="48"/>
                                        </p:tgtEl>
                                        <p:attrNameLst>
                                          <p:attrName>ppt_x</p:attrName>
                                          <p:attrName>ppt_y</p:attrName>
                                        </p:attrNameLst>
                                      </p:cBhvr>
                                      <p:rCtr x="78" y="1065"/>
                                    </p:animMotion>
                                  </p:childTnLst>
                                </p:cTn>
                              </p:par>
                              <p:par>
                                <p:cTn id="44" presetID="1" presetClass="entr" presetSubtype="0" fill="hold" nodeType="withEffect">
                                  <p:stCondLst>
                                    <p:cond delay="700"/>
                                  </p:stCondLst>
                                  <p:childTnLst>
                                    <p:set>
                                      <p:cBhvr>
                                        <p:cTn id="45" dur="1" fill="hold">
                                          <p:stCondLst>
                                            <p:cond delay="0"/>
                                          </p:stCondLst>
                                        </p:cTn>
                                        <p:tgtEl>
                                          <p:spTgt spid="46"/>
                                        </p:tgtEl>
                                        <p:attrNameLst>
                                          <p:attrName>style.visibility</p:attrName>
                                        </p:attrNameLst>
                                      </p:cBhvr>
                                      <p:to>
                                        <p:strVal val="visible"/>
                                      </p:to>
                                    </p:set>
                                  </p:childTnLst>
                                </p:cTn>
                              </p:par>
                              <p:par>
                                <p:cTn id="46" presetID="42" presetClass="path" presetSubtype="0" repeatCount="indefinite" autoRev="1" fill="hold" nodeType="withEffect">
                                  <p:stCondLst>
                                    <p:cond delay="700"/>
                                  </p:stCondLst>
                                  <p:childTnLst>
                                    <p:animMotion origin="layout" path="M 3.125E-6 -4.44444E-6 L 0.00169 0.02153 " pathEditMode="relative" rAng="0" ptsTypes="AA">
                                      <p:cBhvr>
                                        <p:cTn id="47" dur="2350" spd="-100000" fill="hold"/>
                                        <p:tgtEl>
                                          <p:spTgt spid="46"/>
                                        </p:tgtEl>
                                        <p:attrNameLst>
                                          <p:attrName>ppt_x</p:attrName>
                                          <p:attrName>ppt_y</p:attrName>
                                        </p:attrNameLst>
                                      </p:cBhvr>
                                      <p:rCtr x="78" y="1065"/>
                                    </p:animMotion>
                                  </p:childTnLst>
                                </p:cTn>
                              </p:par>
                              <p:par>
                                <p:cTn id="48" presetID="1" presetClass="entr" presetSubtype="0" fill="hold" grpId="0" nodeType="withEffect">
                                  <p:stCondLst>
                                    <p:cond delay="800"/>
                                  </p:stCondLst>
                                  <p:childTnLst>
                                    <p:set>
                                      <p:cBhvr>
                                        <p:cTn id="49" dur="1" fill="hold">
                                          <p:stCondLst>
                                            <p:cond delay="0"/>
                                          </p:stCondLst>
                                        </p:cTn>
                                        <p:tgtEl>
                                          <p:spTgt spid="53"/>
                                        </p:tgtEl>
                                        <p:attrNameLst>
                                          <p:attrName>style.visibility</p:attrName>
                                        </p:attrNameLst>
                                      </p:cBhvr>
                                      <p:to>
                                        <p:strVal val="visible"/>
                                      </p:to>
                                    </p:set>
                                  </p:childTnLst>
                                </p:cTn>
                              </p:par>
                              <p:par>
                                <p:cTn id="50" presetID="42" presetClass="path" presetSubtype="0" repeatCount="indefinite" autoRev="1" fill="hold" grpId="1" nodeType="withEffect">
                                  <p:stCondLst>
                                    <p:cond delay="800"/>
                                  </p:stCondLst>
                                  <p:childTnLst>
                                    <p:animMotion origin="layout" path="M 3.125E-6 -4.44444E-6 L 0.00169 0.02153 " pathEditMode="relative" rAng="0" ptsTypes="AA">
                                      <p:cBhvr>
                                        <p:cTn id="51" dur="2350" spd="-100000" fill="hold"/>
                                        <p:tgtEl>
                                          <p:spTgt spid="53"/>
                                        </p:tgtEl>
                                        <p:attrNameLst>
                                          <p:attrName>ppt_x</p:attrName>
                                          <p:attrName>ppt_y</p:attrName>
                                        </p:attrNameLst>
                                      </p:cBhvr>
                                      <p:rCtr x="78"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42" grpId="0" animBg="1"/>
      <p:bldP spid="42" grpId="1" animBg="1"/>
      <p:bldP spid="45" grpId="0" animBg="1"/>
      <p:bldP spid="4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CBACE0-2361-49BC-9AB4-B59DC447B978}"/>
              </a:ext>
            </a:extLst>
          </p:cNvPr>
          <p:cNvSpPr/>
          <p:nvPr/>
        </p:nvSpPr>
        <p:spPr>
          <a:xfrm>
            <a:off x="0" y="0"/>
            <a:ext cx="12192000" cy="68580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4">
            <a:extLst>
              <a:ext uri="{FF2B5EF4-FFF2-40B4-BE49-F238E27FC236}">
                <a16:creationId xmlns:a16="http://schemas.microsoft.com/office/drawing/2014/main" id="{2A05D95B-CC67-46BF-B659-CBD69D86BC85}"/>
              </a:ext>
            </a:extLst>
          </p:cNvPr>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Rounded Corners 8">
            <a:extLst>
              <a:ext uri="{FF2B5EF4-FFF2-40B4-BE49-F238E27FC236}">
                <a16:creationId xmlns:a16="http://schemas.microsoft.com/office/drawing/2014/main" id="{11476DCD-A99F-429A-9202-BB3A24B558D2}"/>
              </a:ext>
            </a:extLst>
          </p:cNvPr>
          <p:cNvSpPr/>
          <p:nvPr/>
        </p:nvSpPr>
        <p:spPr>
          <a:xfrm>
            <a:off x="4707827" y="856469"/>
            <a:ext cx="6976173" cy="5652677"/>
          </a:xfrm>
          <a:prstGeom prst="roundRect">
            <a:avLst/>
          </a:prstGeom>
          <a:noFill/>
          <a:ln w="127000">
            <a:solidFill>
              <a:srgbClr val="25F4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16A2548F-34B9-4DD5-B8DB-5C75852E930F}"/>
              </a:ext>
            </a:extLst>
          </p:cNvPr>
          <p:cNvSpPr/>
          <p:nvPr/>
        </p:nvSpPr>
        <p:spPr>
          <a:xfrm>
            <a:off x="4796727" y="856468"/>
            <a:ext cx="6976173" cy="5652678"/>
          </a:xfrm>
          <a:prstGeom prst="roundRect">
            <a:avLst/>
          </a:prstGeom>
          <a:noFill/>
          <a:ln w="127000">
            <a:solidFill>
              <a:srgbClr val="FE2C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F67EB05-0298-49F3-AA0D-F6A61EDF81B8}"/>
              </a:ext>
            </a:extLst>
          </p:cNvPr>
          <p:cNvSpPr/>
          <p:nvPr/>
        </p:nvSpPr>
        <p:spPr>
          <a:xfrm>
            <a:off x="4796727" y="856468"/>
            <a:ext cx="6871618" cy="5652678"/>
          </a:xfrm>
          <a:prstGeom prst="round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Icon&#10;&#10;Description automatically generated">
            <a:extLst>
              <a:ext uri="{FF2B5EF4-FFF2-40B4-BE49-F238E27FC236}">
                <a16:creationId xmlns:a16="http://schemas.microsoft.com/office/drawing/2014/main" id="{0B26183B-8808-4F3E-AC3D-DCA6BADCA5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491" y="-69079"/>
            <a:ext cx="4963563" cy="1762127"/>
          </a:xfrm>
          <a:prstGeom prst="rect">
            <a:avLst/>
          </a:prstGeom>
        </p:spPr>
      </p:pic>
      <p:sp>
        <p:nvSpPr>
          <p:cNvPr id="24" name="Oval 23">
            <a:extLst>
              <a:ext uri="{FF2B5EF4-FFF2-40B4-BE49-F238E27FC236}">
                <a16:creationId xmlns:a16="http://schemas.microsoft.com/office/drawing/2014/main" id="{6769ECE7-B2A0-404E-B46F-A45B1553912E}"/>
              </a:ext>
            </a:extLst>
          </p:cNvPr>
          <p:cNvSpPr/>
          <p:nvPr/>
        </p:nvSpPr>
        <p:spPr>
          <a:xfrm>
            <a:off x="4544642" y="188685"/>
            <a:ext cx="1353828" cy="1262743"/>
          </a:xfrm>
          <a:prstGeom prst="ellipse">
            <a:avLst/>
          </a:prstGeom>
          <a:gradFill>
            <a:gsLst>
              <a:gs pos="96000">
                <a:schemeClr val="tx1"/>
              </a:gs>
              <a:gs pos="0">
                <a:srgbClr val="660066"/>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6BAA1B69-27D1-48D4-89D2-E74A24E5E991}"/>
              </a:ext>
            </a:extLst>
          </p:cNvPr>
          <p:cNvGrpSpPr/>
          <p:nvPr/>
        </p:nvGrpSpPr>
        <p:grpSpPr>
          <a:xfrm>
            <a:off x="4872694" y="367662"/>
            <a:ext cx="697724" cy="849871"/>
            <a:chOff x="1727761" y="1423256"/>
            <a:chExt cx="3299253" cy="3833039"/>
          </a:xfrm>
        </p:grpSpPr>
        <p:sp>
          <p:nvSpPr>
            <p:cNvPr id="26" name="Freeform: Shape 25">
              <a:extLst>
                <a:ext uri="{FF2B5EF4-FFF2-40B4-BE49-F238E27FC236}">
                  <a16:creationId xmlns:a16="http://schemas.microsoft.com/office/drawing/2014/main" id="{66156AA9-EB0C-4BE3-92EA-DD55BD895F1C}"/>
                </a:ext>
              </a:extLst>
            </p:cNvPr>
            <p:cNvSpPr/>
            <p:nvPr/>
          </p:nvSpPr>
          <p:spPr>
            <a:xfrm>
              <a:off x="1908674" y="1604013"/>
              <a:ext cx="2937421" cy="3471531"/>
            </a:xfrm>
            <a:custGeom>
              <a:avLst/>
              <a:gdLst>
                <a:gd name="connsiteX0" fmla="*/ 1900909 w 2937421"/>
                <a:gd name="connsiteY0" fmla="*/ 0 h 3471530"/>
                <a:gd name="connsiteX1" fmla="*/ 2301429 w 2937421"/>
                <a:gd name="connsiteY1" fmla="*/ 0 h 3471530"/>
                <a:gd name="connsiteX2" fmla="*/ 2316757 w 2937421"/>
                <a:gd name="connsiteY2" fmla="*/ 56747 h 3471530"/>
                <a:gd name="connsiteX3" fmla="*/ 2510245 w 2937421"/>
                <a:gd name="connsiteY3" fmla="*/ 336772 h 3471530"/>
                <a:gd name="connsiteX4" fmla="*/ 2576031 w 2937421"/>
                <a:gd name="connsiteY4" fmla="*/ 384737 h 3471530"/>
                <a:gd name="connsiteX5" fmla="*/ 2611548 w 2937421"/>
                <a:gd name="connsiteY5" fmla="*/ 435991 h 3471530"/>
                <a:gd name="connsiteX6" fmla="*/ 2886588 w 2937421"/>
                <a:gd name="connsiteY6" fmla="*/ 636031 h 3471530"/>
                <a:gd name="connsiteX7" fmla="*/ 2937421 w 2937421"/>
                <a:gd name="connsiteY7" fmla="*/ 651129 h 3471530"/>
                <a:gd name="connsiteX8" fmla="*/ 2937421 w 2937421"/>
                <a:gd name="connsiteY8" fmla="*/ 1036674 h 3471530"/>
                <a:gd name="connsiteX9" fmla="*/ 2463543 w 2937421"/>
                <a:gd name="connsiteY9" fmla="*/ 941003 h 3471530"/>
                <a:gd name="connsiteX10" fmla="*/ 2258702 w 2937421"/>
                <a:gd name="connsiteY10" fmla="*/ 829819 h 3471530"/>
                <a:gd name="connsiteX11" fmla="*/ 2258702 w 2937421"/>
                <a:gd name="connsiteY11" fmla="*/ 2349795 h 3471530"/>
                <a:gd name="connsiteX12" fmla="*/ 2249108 w 2937421"/>
                <a:gd name="connsiteY12" fmla="*/ 2349795 h 3471530"/>
                <a:gd name="connsiteX13" fmla="*/ 2247655 w 2937421"/>
                <a:gd name="connsiteY13" fmla="*/ 2378577 h 3471530"/>
                <a:gd name="connsiteX14" fmla="*/ 1036512 w 2937421"/>
                <a:gd name="connsiteY14" fmla="*/ 3471530 h 3471530"/>
                <a:gd name="connsiteX15" fmla="*/ 355836 w 2937421"/>
                <a:gd name="connsiteY15" fmla="*/ 3263612 h 3471530"/>
                <a:gd name="connsiteX16" fmla="*/ 271479 w 2937421"/>
                <a:gd name="connsiteY16" fmla="*/ 3200532 h 3471530"/>
                <a:gd name="connsiteX17" fmla="*/ 207918 w 2937421"/>
                <a:gd name="connsiteY17" fmla="*/ 3115532 h 3471530"/>
                <a:gd name="connsiteX18" fmla="*/ 0 w 2937421"/>
                <a:gd name="connsiteY18" fmla="*/ 2434856 h 3471530"/>
                <a:gd name="connsiteX19" fmla="*/ 1092953 w 2937421"/>
                <a:gd name="connsiteY19" fmla="*/ 1223713 h 3471530"/>
                <a:gd name="connsiteX20" fmla="*/ 1142838 w 2937421"/>
                <a:gd name="connsiteY20" fmla="*/ 1221194 h 3471530"/>
                <a:gd name="connsiteX21" fmla="*/ 1142838 w 2937421"/>
                <a:gd name="connsiteY21" fmla="*/ 1587909 h 3471530"/>
                <a:gd name="connsiteX22" fmla="*/ 1053792 w 2937421"/>
                <a:gd name="connsiteY22" fmla="*/ 1578932 h 3471530"/>
                <a:gd name="connsiteX23" fmla="*/ 374637 w 2937421"/>
                <a:gd name="connsiteY23" fmla="*/ 2258087 h 3471530"/>
                <a:gd name="connsiteX24" fmla="*/ 573557 w 2937421"/>
                <a:gd name="connsiteY24" fmla="*/ 2738322 h 3471530"/>
                <a:gd name="connsiteX25" fmla="*/ 673104 w 2937421"/>
                <a:gd name="connsiteY25" fmla="*/ 2820456 h 3471530"/>
                <a:gd name="connsiteX26" fmla="*/ 754473 w 2937421"/>
                <a:gd name="connsiteY26" fmla="*/ 2919076 h 3471530"/>
                <a:gd name="connsiteX27" fmla="*/ 1234708 w 2937421"/>
                <a:gd name="connsiteY27" fmla="*/ 3117996 h 3471530"/>
                <a:gd name="connsiteX28" fmla="*/ 1900065 w 2937421"/>
                <a:gd name="connsiteY28" fmla="*/ 2575715 h 3471530"/>
                <a:gd name="connsiteX29" fmla="*/ 1904618 w 2937421"/>
                <a:gd name="connsiteY29" fmla="*/ 2530549 h 3471530"/>
                <a:gd name="connsiteX30" fmla="*/ 1900909 w 2937421"/>
                <a:gd name="connsiteY30" fmla="*/ 2530549 h 3471530"/>
                <a:gd name="connsiteX31" fmla="*/ 1900909 w 2937421"/>
                <a:gd name="connsiteY31" fmla="*/ 0 h 347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937421" h="3471530">
                  <a:moveTo>
                    <a:pt x="1900909" y="0"/>
                  </a:moveTo>
                  <a:lnTo>
                    <a:pt x="2301429" y="0"/>
                  </a:lnTo>
                  <a:lnTo>
                    <a:pt x="2316757" y="56747"/>
                  </a:lnTo>
                  <a:cubicBezTo>
                    <a:pt x="2356748" y="165968"/>
                    <a:pt x="2423989" y="262054"/>
                    <a:pt x="2510245" y="336772"/>
                  </a:cubicBezTo>
                  <a:lnTo>
                    <a:pt x="2576031" y="384737"/>
                  </a:lnTo>
                  <a:lnTo>
                    <a:pt x="2611548" y="435991"/>
                  </a:lnTo>
                  <a:cubicBezTo>
                    <a:pt x="2684212" y="524039"/>
                    <a:pt x="2778637" y="593464"/>
                    <a:pt x="2886588" y="636031"/>
                  </a:cubicBezTo>
                  <a:lnTo>
                    <a:pt x="2937421" y="651129"/>
                  </a:lnTo>
                  <a:lnTo>
                    <a:pt x="2937421" y="1036674"/>
                  </a:lnTo>
                  <a:cubicBezTo>
                    <a:pt x="2769330" y="1036674"/>
                    <a:pt x="2609194" y="1002608"/>
                    <a:pt x="2463543" y="941003"/>
                  </a:cubicBezTo>
                  <a:lnTo>
                    <a:pt x="2258702" y="829819"/>
                  </a:lnTo>
                  <a:lnTo>
                    <a:pt x="2258702" y="2349795"/>
                  </a:lnTo>
                  <a:lnTo>
                    <a:pt x="2249108" y="2349795"/>
                  </a:lnTo>
                  <a:lnTo>
                    <a:pt x="2247655" y="2378577"/>
                  </a:lnTo>
                  <a:cubicBezTo>
                    <a:pt x="2185310" y="2992473"/>
                    <a:pt x="1666856" y="3471530"/>
                    <a:pt x="1036512" y="3471530"/>
                  </a:cubicBezTo>
                  <a:cubicBezTo>
                    <a:pt x="784375" y="3471530"/>
                    <a:pt x="550139" y="3394881"/>
                    <a:pt x="355836" y="3263612"/>
                  </a:cubicBezTo>
                  <a:lnTo>
                    <a:pt x="271479" y="3200532"/>
                  </a:lnTo>
                  <a:lnTo>
                    <a:pt x="207918" y="3115532"/>
                  </a:lnTo>
                  <a:cubicBezTo>
                    <a:pt x="76649" y="2921229"/>
                    <a:pt x="0" y="2686994"/>
                    <a:pt x="0" y="2434856"/>
                  </a:cubicBezTo>
                  <a:cubicBezTo>
                    <a:pt x="0" y="1804512"/>
                    <a:pt x="479058" y="1286058"/>
                    <a:pt x="1092953" y="1223713"/>
                  </a:cubicBezTo>
                  <a:lnTo>
                    <a:pt x="1142838" y="1221194"/>
                  </a:lnTo>
                  <a:lnTo>
                    <a:pt x="1142838" y="1587909"/>
                  </a:lnTo>
                  <a:lnTo>
                    <a:pt x="1053792" y="1578932"/>
                  </a:lnTo>
                  <a:cubicBezTo>
                    <a:pt x="678705" y="1578932"/>
                    <a:pt x="374637" y="1883000"/>
                    <a:pt x="374637" y="2258087"/>
                  </a:cubicBezTo>
                  <a:cubicBezTo>
                    <a:pt x="374637" y="2445631"/>
                    <a:pt x="450654" y="2615419"/>
                    <a:pt x="573557" y="2738322"/>
                  </a:cubicBezTo>
                  <a:lnTo>
                    <a:pt x="673104" y="2820456"/>
                  </a:lnTo>
                  <a:lnTo>
                    <a:pt x="754473" y="2919076"/>
                  </a:lnTo>
                  <a:cubicBezTo>
                    <a:pt x="877376" y="3041979"/>
                    <a:pt x="1047165" y="3117996"/>
                    <a:pt x="1234708" y="3117996"/>
                  </a:cubicBezTo>
                  <a:cubicBezTo>
                    <a:pt x="1562909" y="3117996"/>
                    <a:pt x="1836736" y="2885194"/>
                    <a:pt x="1900065" y="2575715"/>
                  </a:cubicBezTo>
                  <a:lnTo>
                    <a:pt x="1904618" y="2530549"/>
                  </a:lnTo>
                  <a:lnTo>
                    <a:pt x="1900909" y="2530549"/>
                  </a:lnTo>
                  <a:lnTo>
                    <a:pt x="190090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6CA009B5-0CD9-423F-8167-80860B416EE4}"/>
                </a:ext>
              </a:extLst>
            </p:cNvPr>
            <p:cNvSpPr/>
            <p:nvPr/>
          </p:nvSpPr>
          <p:spPr>
            <a:xfrm>
              <a:off x="2581781" y="1423256"/>
              <a:ext cx="1628325" cy="3298750"/>
            </a:xfrm>
            <a:custGeom>
              <a:avLst/>
              <a:gdLst>
                <a:gd name="connsiteX0" fmla="*/ 1046889 w 1628325"/>
                <a:gd name="connsiteY0" fmla="*/ 0 h 3298750"/>
                <a:gd name="connsiteX1" fmla="*/ 1585598 w 1628325"/>
                <a:gd name="connsiteY1" fmla="*/ 0 h 3298750"/>
                <a:gd name="connsiteX2" fmla="*/ 1602844 w 1628325"/>
                <a:gd name="connsiteY2" fmla="*/ 0 h 3298750"/>
                <a:gd name="connsiteX3" fmla="*/ 1602442 w 1628325"/>
                <a:gd name="connsiteY3" fmla="*/ 3985 h 3298750"/>
                <a:gd name="connsiteX4" fmla="*/ 1613050 w 1628325"/>
                <a:gd name="connsiteY4" fmla="*/ 124207 h 3298750"/>
                <a:gd name="connsiteX5" fmla="*/ 1628325 w 1628325"/>
                <a:gd name="connsiteY5" fmla="*/ 180754 h 3298750"/>
                <a:gd name="connsiteX6" fmla="*/ 1227805 w 1628325"/>
                <a:gd name="connsiteY6" fmla="*/ 180754 h 3298750"/>
                <a:gd name="connsiteX7" fmla="*/ 1227805 w 1628325"/>
                <a:gd name="connsiteY7" fmla="*/ 2711303 h 3298750"/>
                <a:gd name="connsiteX8" fmla="*/ 1231514 w 1628325"/>
                <a:gd name="connsiteY8" fmla="*/ 2711303 h 3298750"/>
                <a:gd name="connsiteX9" fmla="*/ 1226961 w 1628325"/>
                <a:gd name="connsiteY9" fmla="*/ 2756469 h 3298750"/>
                <a:gd name="connsiteX10" fmla="*/ 561604 w 1628325"/>
                <a:gd name="connsiteY10" fmla="*/ 3298750 h 3298750"/>
                <a:gd name="connsiteX11" fmla="*/ 81369 w 1628325"/>
                <a:gd name="connsiteY11" fmla="*/ 3099830 h 3298750"/>
                <a:gd name="connsiteX12" fmla="*/ 0 w 1628325"/>
                <a:gd name="connsiteY12" fmla="*/ 3001210 h 3298750"/>
                <a:gd name="connsiteX13" fmla="*/ 966 w 1628325"/>
                <a:gd name="connsiteY13" fmla="*/ 3002007 h 3298750"/>
                <a:gd name="connsiteX14" fmla="*/ 380688 w 1628325"/>
                <a:gd name="connsiteY14" fmla="*/ 3117996 h 3298750"/>
                <a:gd name="connsiteX15" fmla="*/ 1046045 w 1628325"/>
                <a:gd name="connsiteY15" fmla="*/ 2575715 h 3298750"/>
                <a:gd name="connsiteX16" fmla="*/ 1050598 w 1628325"/>
                <a:gd name="connsiteY16" fmla="*/ 2530549 h 3298750"/>
                <a:gd name="connsiteX17" fmla="*/ 1046889 w 1628325"/>
                <a:gd name="connsiteY17" fmla="*/ 2530549 h 3298750"/>
                <a:gd name="connsiteX18" fmla="*/ 1046889 w 1628325"/>
                <a:gd name="connsiteY18" fmla="*/ 0 h 3298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28325" h="3298750">
                  <a:moveTo>
                    <a:pt x="1046889" y="0"/>
                  </a:moveTo>
                  <a:lnTo>
                    <a:pt x="1585598" y="0"/>
                  </a:lnTo>
                  <a:lnTo>
                    <a:pt x="1602844" y="0"/>
                  </a:lnTo>
                  <a:lnTo>
                    <a:pt x="1602442" y="3985"/>
                  </a:lnTo>
                  <a:cubicBezTo>
                    <a:pt x="1602442" y="45010"/>
                    <a:pt x="1606080" y="85186"/>
                    <a:pt x="1613050" y="124207"/>
                  </a:cubicBezTo>
                  <a:lnTo>
                    <a:pt x="1628325" y="180754"/>
                  </a:lnTo>
                  <a:lnTo>
                    <a:pt x="1227805" y="180754"/>
                  </a:lnTo>
                  <a:lnTo>
                    <a:pt x="1227805" y="2711303"/>
                  </a:lnTo>
                  <a:lnTo>
                    <a:pt x="1231514" y="2711303"/>
                  </a:lnTo>
                  <a:lnTo>
                    <a:pt x="1226961" y="2756469"/>
                  </a:lnTo>
                  <a:cubicBezTo>
                    <a:pt x="1163632" y="3065948"/>
                    <a:pt x="889805" y="3298750"/>
                    <a:pt x="561604" y="3298750"/>
                  </a:cubicBezTo>
                  <a:cubicBezTo>
                    <a:pt x="374061" y="3298750"/>
                    <a:pt x="204272" y="3222733"/>
                    <a:pt x="81369" y="3099830"/>
                  </a:cubicBezTo>
                  <a:lnTo>
                    <a:pt x="0" y="3001210"/>
                  </a:lnTo>
                  <a:lnTo>
                    <a:pt x="966" y="3002007"/>
                  </a:lnTo>
                  <a:cubicBezTo>
                    <a:pt x="109360" y="3075237"/>
                    <a:pt x="240031" y="3117996"/>
                    <a:pt x="380688" y="3117996"/>
                  </a:cubicBezTo>
                  <a:cubicBezTo>
                    <a:pt x="708889" y="3117996"/>
                    <a:pt x="982716" y="2885194"/>
                    <a:pt x="1046045" y="2575715"/>
                  </a:cubicBezTo>
                  <a:lnTo>
                    <a:pt x="1050598" y="2530549"/>
                  </a:lnTo>
                  <a:lnTo>
                    <a:pt x="1046889" y="2530549"/>
                  </a:lnTo>
                  <a:lnTo>
                    <a:pt x="1046889" y="0"/>
                  </a:lnTo>
                  <a:close/>
                </a:path>
              </a:pathLst>
            </a:custGeom>
            <a:solidFill>
              <a:srgbClr val="25F4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A48D8A75-1199-43EB-9F20-569C35D67CEE}"/>
                </a:ext>
              </a:extLst>
            </p:cNvPr>
            <p:cNvSpPr/>
            <p:nvPr/>
          </p:nvSpPr>
          <p:spPr>
            <a:xfrm>
              <a:off x="4210106" y="1604011"/>
              <a:ext cx="274602" cy="384737"/>
            </a:xfrm>
            <a:custGeom>
              <a:avLst/>
              <a:gdLst>
                <a:gd name="connsiteX0" fmla="*/ 0 w 274602"/>
                <a:gd name="connsiteY0" fmla="*/ 0 h 384737"/>
                <a:gd name="connsiteX1" fmla="*/ 138189 w 274602"/>
                <a:gd name="connsiteY1" fmla="*/ 0 h 384737"/>
                <a:gd name="connsiteX2" fmla="*/ 155435 w 274602"/>
                <a:gd name="connsiteY2" fmla="*/ 0 h 384737"/>
                <a:gd name="connsiteX3" fmla="*/ 155033 w 274602"/>
                <a:gd name="connsiteY3" fmla="*/ 3985 h 384737"/>
                <a:gd name="connsiteX4" fmla="*/ 245013 w 274602"/>
                <a:gd name="connsiteY4" fmla="*/ 342039 h 384737"/>
                <a:gd name="connsiteX5" fmla="*/ 274602 w 274602"/>
                <a:gd name="connsiteY5" fmla="*/ 384737 h 384737"/>
                <a:gd name="connsiteX6" fmla="*/ 208816 w 274602"/>
                <a:gd name="connsiteY6" fmla="*/ 336772 h 384737"/>
                <a:gd name="connsiteX7" fmla="*/ 15328 w 274602"/>
                <a:gd name="connsiteY7" fmla="*/ 56747 h 384737"/>
                <a:gd name="connsiteX8" fmla="*/ 0 w 274602"/>
                <a:gd name="connsiteY8" fmla="*/ 0 h 38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602" h="384737">
                  <a:moveTo>
                    <a:pt x="0" y="0"/>
                  </a:moveTo>
                  <a:lnTo>
                    <a:pt x="138189" y="0"/>
                  </a:lnTo>
                  <a:lnTo>
                    <a:pt x="155435" y="0"/>
                  </a:lnTo>
                  <a:lnTo>
                    <a:pt x="155033" y="3985"/>
                  </a:lnTo>
                  <a:cubicBezTo>
                    <a:pt x="155033" y="127061"/>
                    <a:pt x="187771" y="242490"/>
                    <a:pt x="245013" y="342039"/>
                  </a:cubicBezTo>
                  <a:lnTo>
                    <a:pt x="274602" y="384737"/>
                  </a:lnTo>
                  <a:lnTo>
                    <a:pt x="208816" y="336772"/>
                  </a:lnTo>
                  <a:cubicBezTo>
                    <a:pt x="122560" y="262054"/>
                    <a:pt x="55319" y="165968"/>
                    <a:pt x="15328" y="56747"/>
                  </a:cubicBezTo>
                  <a:lnTo>
                    <a:pt x="0" y="0"/>
                  </a:lnTo>
                  <a:close/>
                </a:path>
              </a:pathLst>
            </a:custGeom>
            <a:solidFill>
              <a:srgbClr val="FE45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1B8CF323-D996-438A-B102-CFA64EEEC451}"/>
                </a:ext>
              </a:extLst>
            </p:cNvPr>
            <p:cNvSpPr/>
            <p:nvPr/>
          </p:nvSpPr>
          <p:spPr>
            <a:xfrm>
              <a:off x="4484708" y="1988747"/>
              <a:ext cx="361390" cy="266392"/>
            </a:xfrm>
            <a:custGeom>
              <a:avLst/>
              <a:gdLst>
                <a:gd name="connsiteX0" fmla="*/ 0 w 361390"/>
                <a:gd name="connsiteY0" fmla="*/ 0 h 266392"/>
                <a:gd name="connsiteX1" fmla="*/ 26504 w 361390"/>
                <a:gd name="connsiteY1" fmla="*/ 19325 h 266392"/>
                <a:gd name="connsiteX2" fmla="*/ 241797 w 361390"/>
                <a:gd name="connsiteY2" fmla="*/ 103851 h 266392"/>
                <a:gd name="connsiteX3" fmla="*/ 361390 w 361390"/>
                <a:gd name="connsiteY3" fmla="*/ 115907 h 266392"/>
                <a:gd name="connsiteX4" fmla="*/ 361390 w 361390"/>
                <a:gd name="connsiteY4" fmla="*/ 266392 h 266392"/>
                <a:gd name="connsiteX5" fmla="*/ 310557 w 361390"/>
                <a:gd name="connsiteY5" fmla="*/ 251294 h 266392"/>
                <a:gd name="connsiteX6" fmla="*/ 35517 w 361390"/>
                <a:gd name="connsiteY6" fmla="*/ 51254 h 266392"/>
                <a:gd name="connsiteX7" fmla="*/ 0 w 361390"/>
                <a:gd name="connsiteY7" fmla="*/ 0 h 266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390" h="266392">
                  <a:moveTo>
                    <a:pt x="0" y="0"/>
                  </a:moveTo>
                  <a:lnTo>
                    <a:pt x="26504" y="19325"/>
                  </a:lnTo>
                  <a:cubicBezTo>
                    <a:pt x="91850" y="59031"/>
                    <a:pt x="164427" y="88019"/>
                    <a:pt x="241797" y="103851"/>
                  </a:cubicBezTo>
                  <a:lnTo>
                    <a:pt x="361390" y="115907"/>
                  </a:lnTo>
                  <a:lnTo>
                    <a:pt x="361390" y="266392"/>
                  </a:lnTo>
                  <a:lnTo>
                    <a:pt x="310557" y="251294"/>
                  </a:lnTo>
                  <a:cubicBezTo>
                    <a:pt x="202606" y="208727"/>
                    <a:pt x="108181" y="139302"/>
                    <a:pt x="35517" y="51254"/>
                  </a:cubicBezTo>
                  <a:lnTo>
                    <a:pt x="0" y="0"/>
                  </a:lnTo>
                  <a:close/>
                </a:path>
              </a:pathLst>
            </a:custGeom>
            <a:solidFill>
              <a:srgbClr val="25F4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EAB28DC1-8EFB-488F-A812-C382A2936DDA}"/>
                </a:ext>
              </a:extLst>
            </p:cNvPr>
            <p:cNvSpPr/>
            <p:nvPr/>
          </p:nvSpPr>
          <p:spPr>
            <a:xfrm>
              <a:off x="2180156" y="2255140"/>
              <a:ext cx="2846858" cy="3001155"/>
            </a:xfrm>
            <a:custGeom>
              <a:avLst/>
              <a:gdLst>
                <a:gd name="connsiteX0" fmla="*/ 2665942 w 2846858"/>
                <a:gd name="connsiteY0" fmla="*/ 0 h 3001155"/>
                <a:gd name="connsiteX1" fmla="*/ 2727265 w 2846858"/>
                <a:gd name="connsiteY1" fmla="*/ 18213 h 3001155"/>
                <a:gd name="connsiteX2" fmla="*/ 2846858 w 2846858"/>
                <a:gd name="connsiteY2" fmla="*/ 30269 h 3001155"/>
                <a:gd name="connsiteX3" fmla="*/ 2846858 w 2846858"/>
                <a:gd name="connsiteY3" fmla="*/ 566299 h 3001155"/>
                <a:gd name="connsiteX4" fmla="*/ 2372980 w 2846858"/>
                <a:gd name="connsiteY4" fmla="*/ 470628 h 3001155"/>
                <a:gd name="connsiteX5" fmla="*/ 2168139 w 2846858"/>
                <a:gd name="connsiteY5" fmla="*/ 359444 h 3001155"/>
                <a:gd name="connsiteX6" fmla="*/ 2168139 w 2846858"/>
                <a:gd name="connsiteY6" fmla="*/ 1879420 h 3001155"/>
                <a:gd name="connsiteX7" fmla="*/ 2158545 w 2846858"/>
                <a:gd name="connsiteY7" fmla="*/ 1879420 h 3001155"/>
                <a:gd name="connsiteX8" fmla="*/ 2157092 w 2846858"/>
                <a:gd name="connsiteY8" fmla="*/ 1908202 h 3001155"/>
                <a:gd name="connsiteX9" fmla="*/ 945949 w 2846858"/>
                <a:gd name="connsiteY9" fmla="*/ 3001155 h 3001155"/>
                <a:gd name="connsiteX10" fmla="*/ 6522 w 2846858"/>
                <a:gd name="connsiteY10" fmla="*/ 2558124 h 3001155"/>
                <a:gd name="connsiteX11" fmla="*/ 0 w 2846858"/>
                <a:gd name="connsiteY11" fmla="*/ 2549403 h 3001155"/>
                <a:gd name="connsiteX12" fmla="*/ 84357 w 2846858"/>
                <a:gd name="connsiteY12" fmla="*/ 2612483 h 3001155"/>
                <a:gd name="connsiteX13" fmla="*/ 765033 w 2846858"/>
                <a:gd name="connsiteY13" fmla="*/ 2820401 h 3001155"/>
                <a:gd name="connsiteX14" fmla="*/ 1976176 w 2846858"/>
                <a:gd name="connsiteY14" fmla="*/ 1727448 h 3001155"/>
                <a:gd name="connsiteX15" fmla="*/ 1977629 w 2846858"/>
                <a:gd name="connsiteY15" fmla="*/ 1698666 h 3001155"/>
                <a:gd name="connsiteX16" fmla="*/ 1987223 w 2846858"/>
                <a:gd name="connsiteY16" fmla="*/ 1698666 h 3001155"/>
                <a:gd name="connsiteX17" fmla="*/ 1987223 w 2846858"/>
                <a:gd name="connsiteY17" fmla="*/ 178690 h 3001155"/>
                <a:gd name="connsiteX18" fmla="*/ 2192064 w 2846858"/>
                <a:gd name="connsiteY18" fmla="*/ 289874 h 3001155"/>
                <a:gd name="connsiteX19" fmla="*/ 2665942 w 2846858"/>
                <a:gd name="connsiteY19" fmla="*/ 385545 h 3001155"/>
                <a:gd name="connsiteX20" fmla="*/ 2665942 w 2846858"/>
                <a:gd name="connsiteY20" fmla="*/ 0 h 30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46858" h="3001155">
                  <a:moveTo>
                    <a:pt x="2665942" y="0"/>
                  </a:moveTo>
                  <a:lnTo>
                    <a:pt x="2727265" y="18213"/>
                  </a:lnTo>
                  <a:lnTo>
                    <a:pt x="2846858" y="30269"/>
                  </a:lnTo>
                  <a:lnTo>
                    <a:pt x="2846858" y="566299"/>
                  </a:lnTo>
                  <a:cubicBezTo>
                    <a:pt x="2678767" y="566299"/>
                    <a:pt x="2518631" y="532233"/>
                    <a:pt x="2372980" y="470628"/>
                  </a:cubicBezTo>
                  <a:lnTo>
                    <a:pt x="2168139" y="359444"/>
                  </a:lnTo>
                  <a:lnTo>
                    <a:pt x="2168139" y="1879420"/>
                  </a:lnTo>
                  <a:lnTo>
                    <a:pt x="2158545" y="1879420"/>
                  </a:lnTo>
                  <a:lnTo>
                    <a:pt x="2157092" y="1908202"/>
                  </a:lnTo>
                  <a:cubicBezTo>
                    <a:pt x="2094747" y="2522098"/>
                    <a:pt x="1576293" y="3001155"/>
                    <a:pt x="945949" y="3001155"/>
                  </a:cubicBezTo>
                  <a:cubicBezTo>
                    <a:pt x="567743" y="3001155"/>
                    <a:pt x="229817" y="2828695"/>
                    <a:pt x="6522" y="2558124"/>
                  </a:cubicBezTo>
                  <a:lnTo>
                    <a:pt x="0" y="2549403"/>
                  </a:lnTo>
                  <a:lnTo>
                    <a:pt x="84357" y="2612483"/>
                  </a:lnTo>
                  <a:cubicBezTo>
                    <a:pt x="278660" y="2743752"/>
                    <a:pt x="512896" y="2820401"/>
                    <a:pt x="765033" y="2820401"/>
                  </a:cubicBezTo>
                  <a:cubicBezTo>
                    <a:pt x="1395377" y="2820401"/>
                    <a:pt x="1913831" y="2341344"/>
                    <a:pt x="1976176" y="1727448"/>
                  </a:cubicBezTo>
                  <a:lnTo>
                    <a:pt x="1977629" y="1698666"/>
                  </a:lnTo>
                  <a:lnTo>
                    <a:pt x="1987223" y="1698666"/>
                  </a:lnTo>
                  <a:lnTo>
                    <a:pt x="1987223" y="178690"/>
                  </a:lnTo>
                  <a:lnTo>
                    <a:pt x="2192064" y="289874"/>
                  </a:lnTo>
                  <a:cubicBezTo>
                    <a:pt x="2337715" y="351479"/>
                    <a:pt x="2497851" y="385545"/>
                    <a:pt x="2665942" y="385545"/>
                  </a:cubicBezTo>
                  <a:lnTo>
                    <a:pt x="2665942" y="0"/>
                  </a:lnTo>
                  <a:close/>
                </a:path>
              </a:pathLst>
            </a:custGeom>
            <a:solidFill>
              <a:srgbClr val="FE2C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4E4A9514-A843-4CBB-8AF5-154E87A760BD}"/>
                </a:ext>
              </a:extLst>
            </p:cNvPr>
            <p:cNvSpPr/>
            <p:nvPr/>
          </p:nvSpPr>
          <p:spPr>
            <a:xfrm>
              <a:off x="1727761" y="2640684"/>
              <a:ext cx="1323754" cy="2163858"/>
            </a:xfrm>
            <a:custGeom>
              <a:avLst/>
              <a:gdLst>
                <a:gd name="connsiteX0" fmla="*/ 1217428 w 1323754"/>
                <a:gd name="connsiteY0" fmla="*/ 0 h 2163858"/>
                <a:gd name="connsiteX1" fmla="*/ 1323754 w 1323754"/>
                <a:gd name="connsiteY1" fmla="*/ 5369 h 2163858"/>
                <a:gd name="connsiteX2" fmla="*/ 1323754 w 1323754"/>
                <a:gd name="connsiteY2" fmla="*/ 184520 h 2163858"/>
                <a:gd name="connsiteX3" fmla="*/ 1273869 w 1323754"/>
                <a:gd name="connsiteY3" fmla="*/ 187039 h 2163858"/>
                <a:gd name="connsiteX4" fmla="*/ 180916 w 1323754"/>
                <a:gd name="connsiteY4" fmla="*/ 1398182 h 2163858"/>
                <a:gd name="connsiteX5" fmla="*/ 388834 w 1323754"/>
                <a:gd name="connsiteY5" fmla="*/ 2078858 h 2163858"/>
                <a:gd name="connsiteX6" fmla="*/ 452395 w 1323754"/>
                <a:gd name="connsiteY6" fmla="*/ 2163858 h 2163858"/>
                <a:gd name="connsiteX7" fmla="*/ 443031 w 1323754"/>
                <a:gd name="connsiteY7" fmla="*/ 2156855 h 2163858"/>
                <a:gd name="connsiteX8" fmla="*/ 0 w 1323754"/>
                <a:gd name="connsiteY8" fmla="*/ 1217428 h 2163858"/>
                <a:gd name="connsiteX9" fmla="*/ 1217428 w 1323754"/>
                <a:gd name="connsiteY9" fmla="*/ 0 h 216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754" h="2163858">
                  <a:moveTo>
                    <a:pt x="1217428" y="0"/>
                  </a:moveTo>
                  <a:lnTo>
                    <a:pt x="1323754" y="5369"/>
                  </a:lnTo>
                  <a:lnTo>
                    <a:pt x="1323754" y="184520"/>
                  </a:lnTo>
                  <a:lnTo>
                    <a:pt x="1273869" y="187039"/>
                  </a:lnTo>
                  <a:cubicBezTo>
                    <a:pt x="659974" y="249384"/>
                    <a:pt x="180916" y="767838"/>
                    <a:pt x="180916" y="1398182"/>
                  </a:cubicBezTo>
                  <a:cubicBezTo>
                    <a:pt x="180916" y="1650320"/>
                    <a:pt x="257565" y="1884555"/>
                    <a:pt x="388834" y="2078858"/>
                  </a:cubicBezTo>
                  <a:lnTo>
                    <a:pt x="452395" y="2163858"/>
                  </a:lnTo>
                  <a:lnTo>
                    <a:pt x="443031" y="2156855"/>
                  </a:lnTo>
                  <a:cubicBezTo>
                    <a:pt x="172461" y="1933561"/>
                    <a:pt x="0" y="1595635"/>
                    <a:pt x="0" y="1217428"/>
                  </a:cubicBezTo>
                  <a:cubicBezTo>
                    <a:pt x="0" y="545061"/>
                    <a:pt x="545061" y="0"/>
                    <a:pt x="1217428" y="0"/>
                  </a:cubicBezTo>
                  <a:close/>
                </a:path>
              </a:pathLst>
            </a:custGeom>
            <a:solidFill>
              <a:srgbClr val="25F4E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7F92AA26-6149-4E11-995B-087CC8C5B358}"/>
                </a:ext>
              </a:extLst>
            </p:cNvPr>
            <p:cNvSpPr/>
            <p:nvPr/>
          </p:nvSpPr>
          <p:spPr>
            <a:xfrm>
              <a:off x="2283314" y="2821438"/>
              <a:ext cx="949117" cy="1603028"/>
            </a:xfrm>
            <a:custGeom>
              <a:avLst/>
              <a:gdLst>
                <a:gd name="connsiteX0" fmla="*/ 842791 w 949117"/>
                <a:gd name="connsiteY0" fmla="*/ 0 h 1603028"/>
                <a:gd name="connsiteX1" fmla="*/ 949117 w 949117"/>
                <a:gd name="connsiteY1" fmla="*/ 5369 h 1603028"/>
                <a:gd name="connsiteX2" fmla="*/ 949117 w 949117"/>
                <a:gd name="connsiteY2" fmla="*/ 551235 h 1603028"/>
                <a:gd name="connsiteX3" fmla="*/ 860071 w 949117"/>
                <a:gd name="connsiteY3" fmla="*/ 542258 h 1603028"/>
                <a:gd name="connsiteX4" fmla="*/ 180916 w 949117"/>
                <a:gd name="connsiteY4" fmla="*/ 1221413 h 1603028"/>
                <a:gd name="connsiteX5" fmla="*/ 296905 w 949117"/>
                <a:gd name="connsiteY5" fmla="*/ 1601135 h 1603028"/>
                <a:gd name="connsiteX6" fmla="*/ 298467 w 949117"/>
                <a:gd name="connsiteY6" fmla="*/ 1603028 h 1603028"/>
                <a:gd name="connsiteX7" fmla="*/ 198920 w 949117"/>
                <a:gd name="connsiteY7" fmla="*/ 1520894 h 1603028"/>
                <a:gd name="connsiteX8" fmla="*/ 0 w 949117"/>
                <a:gd name="connsiteY8" fmla="*/ 1040659 h 1603028"/>
                <a:gd name="connsiteX9" fmla="*/ 679155 w 949117"/>
                <a:gd name="connsiteY9" fmla="*/ 361504 h 1603028"/>
                <a:gd name="connsiteX10" fmla="*/ 768201 w 949117"/>
                <a:gd name="connsiteY10" fmla="*/ 370481 h 1603028"/>
                <a:gd name="connsiteX11" fmla="*/ 768201 w 949117"/>
                <a:gd name="connsiteY11" fmla="*/ 3766 h 1603028"/>
                <a:gd name="connsiteX12" fmla="*/ 842791 w 949117"/>
                <a:gd name="connsiteY12" fmla="*/ 0 h 160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9117" h="1603028">
                  <a:moveTo>
                    <a:pt x="842791" y="0"/>
                  </a:moveTo>
                  <a:lnTo>
                    <a:pt x="949117" y="5369"/>
                  </a:lnTo>
                  <a:lnTo>
                    <a:pt x="949117" y="551235"/>
                  </a:lnTo>
                  <a:lnTo>
                    <a:pt x="860071" y="542258"/>
                  </a:lnTo>
                  <a:cubicBezTo>
                    <a:pt x="484984" y="542258"/>
                    <a:pt x="180916" y="846326"/>
                    <a:pt x="180916" y="1221413"/>
                  </a:cubicBezTo>
                  <a:cubicBezTo>
                    <a:pt x="180916" y="1362071"/>
                    <a:pt x="223676" y="1492741"/>
                    <a:pt x="296905" y="1601135"/>
                  </a:cubicBezTo>
                  <a:lnTo>
                    <a:pt x="298467" y="1603028"/>
                  </a:lnTo>
                  <a:lnTo>
                    <a:pt x="198920" y="1520894"/>
                  </a:lnTo>
                  <a:cubicBezTo>
                    <a:pt x="76017" y="1397991"/>
                    <a:pt x="0" y="1228203"/>
                    <a:pt x="0" y="1040659"/>
                  </a:cubicBezTo>
                  <a:cubicBezTo>
                    <a:pt x="0" y="665572"/>
                    <a:pt x="304068" y="361504"/>
                    <a:pt x="679155" y="361504"/>
                  </a:cubicBezTo>
                  <a:lnTo>
                    <a:pt x="768201" y="370481"/>
                  </a:lnTo>
                  <a:lnTo>
                    <a:pt x="768201" y="3766"/>
                  </a:lnTo>
                  <a:lnTo>
                    <a:pt x="842791" y="0"/>
                  </a:lnTo>
                  <a:close/>
                </a:path>
              </a:pathLst>
            </a:custGeom>
            <a:solidFill>
              <a:srgbClr val="FE2C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1" name="TextBox 60">
            <a:extLst>
              <a:ext uri="{FF2B5EF4-FFF2-40B4-BE49-F238E27FC236}">
                <a16:creationId xmlns:a16="http://schemas.microsoft.com/office/drawing/2014/main" id="{E2B2B606-2AA7-4739-A83D-F66A20421E21}"/>
              </a:ext>
            </a:extLst>
          </p:cNvPr>
          <p:cNvSpPr txBox="1"/>
          <p:nvPr/>
        </p:nvSpPr>
        <p:spPr>
          <a:xfrm>
            <a:off x="5914775" y="493044"/>
            <a:ext cx="3015215" cy="553998"/>
          </a:xfrm>
          <a:prstGeom prst="rect">
            <a:avLst/>
          </a:prstGeom>
          <a:noFill/>
        </p:spPr>
        <p:txBody>
          <a:bodyPr wrap="square" rtlCol="0">
            <a:spAutoFit/>
          </a:bodyPr>
          <a:lstStyle/>
          <a:p>
            <a:r>
              <a:rPr lang="en-US" sz="3000" b="1">
                <a:solidFill>
                  <a:schemeClr val="bg1"/>
                </a:solidFill>
              </a:rPr>
              <a:t>Kết luận Tổng kết</a:t>
            </a:r>
            <a:endParaRPr lang="en-US" sz="3000" b="1" dirty="0">
              <a:solidFill>
                <a:schemeClr val="bg1"/>
              </a:solidFill>
            </a:endParaRPr>
          </a:p>
        </p:txBody>
      </p:sp>
      <p:grpSp>
        <p:nvGrpSpPr>
          <p:cNvPr id="67" name="Group 66">
            <a:extLst>
              <a:ext uri="{FF2B5EF4-FFF2-40B4-BE49-F238E27FC236}">
                <a16:creationId xmlns:a16="http://schemas.microsoft.com/office/drawing/2014/main" id="{F2666DCC-B095-4ECB-961F-76AA4829198D}"/>
              </a:ext>
            </a:extLst>
          </p:cNvPr>
          <p:cNvGrpSpPr/>
          <p:nvPr/>
        </p:nvGrpSpPr>
        <p:grpSpPr>
          <a:xfrm>
            <a:off x="307240" y="256924"/>
            <a:ext cx="3763653" cy="6141484"/>
            <a:chOff x="307240" y="256924"/>
            <a:chExt cx="3763653" cy="6141484"/>
          </a:xfrm>
        </p:grpSpPr>
        <p:sp>
          <p:nvSpPr>
            <p:cNvPr id="62" name="Rectangle: Rounded Corners 61">
              <a:extLst>
                <a:ext uri="{FF2B5EF4-FFF2-40B4-BE49-F238E27FC236}">
                  <a16:creationId xmlns:a16="http://schemas.microsoft.com/office/drawing/2014/main" id="{F6F15365-21F5-4B98-BBE0-30BB63D10011}"/>
                </a:ext>
              </a:extLst>
            </p:cNvPr>
            <p:cNvSpPr/>
            <p:nvPr/>
          </p:nvSpPr>
          <p:spPr>
            <a:xfrm>
              <a:off x="307240" y="256924"/>
              <a:ext cx="3763653" cy="6141484"/>
            </a:xfrm>
            <a:prstGeom prst="roundRect">
              <a:avLst>
                <a:gd name="adj" fmla="val 7710"/>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Rounded Corners 64">
              <a:extLst>
                <a:ext uri="{FF2B5EF4-FFF2-40B4-BE49-F238E27FC236}">
                  <a16:creationId xmlns:a16="http://schemas.microsoft.com/office/drawing/2014/main" id="{8B0A7D07-85AB-426D-9A7F-C76E18812940}"/>
                </a:ext>
              </a:extLst>
            </p:cNvPr>
            <p:cNvSpPr/>
            <p:nvPr/>
          </p:nvSpPr>
          <p:spPr>
            <a:xfrm>
              <a:off x="419100" y="367662"/>
              <a:ext cx="3553713" cy="5891461"/>
            </a:xfrm>
            <a:prstGeom prst="roundRect">
              <a:avLst>
                <a:gd name="adj" fmla="val 7199"/>
              </a:avLst>
            </a:prstGeom>
            <a:blipFill dpi="0" rotWithShape="1">
              <a:blip r:embed="rId3">
                <a:extLst>
                  <a:ext uri="{28A0092B-C50C-407E-A947-70E740481C1C}">
                    <a14:useLocalDpi xmlns:a14="http://schemas.microsoft.com/office/drawing/2010/main" val="0"/>
                  </a:ext>
                </a:extLst>
              </a:blip>
              <a:srcRect/>
              <a:stretch>
                <a:fillRect t="-3617" b="-361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Top Corners Rounded 65">
              <a:extLst>
                <a:ext uri="{FF2B5EF4-FFF2-40B4-BE49-F238E27FC236}">
                  <a16:creationId xmlns:a16="http://schemas.microsoft.com/office/drawing/2014/main" id="{3847D789-ED54-477F-AFDD-B4C3659CD6BA}"/>
                </a:ext>
              </a:extLst>
            </p:cNvPr>
            <p:cNvSpPr/>
            <p:nvPr/>
          </p:nvSpPr>
          <p:spPr>
            <a:xfrm rot="10800000">
              <a:off x="1162761" y="359391"/>
              <a:ext cx="2060268" cy="361765"/>
            </a:xfrm>
            <a:prstGeom prst="round2SameRect">
              <a:avLst>
                <a:gd name="adj1" fmla="val 5000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69" name="Picture 68">
            <a:extLst>
              <a:ext uri="{FF2B5EF4-FFF2-40B4-BE49-F238E27FC236}">
                <a16:creationId xmlns:a16="http://schemas.microsoft.com/office/drawing/2014/main" id="{09F4B460-0B51-4706-807E-8B99100D24D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632" b="8651" l="2617" r="11915">
                        <a14:foregroundMark x1="3865" y1="6024" x2="3865" y2="6024"/>
                        <a14:foregroundMark x1="5475" y1="6205" x2="5475" y2="6205"/>
                        <a14:foregroundMark x1="6924" y1="6386" x2="6924" y2="6386"/>
                        <a14:foregroundMark x1="8374" y1="5888" x2="8374" y2="5888"/>
                        <a14:foregroundMark x1="7649" y1="7292" x2="7649" y2="7292"/>
                        <a14:backgroundMark x1="4750" y1="5661" x2="4750" y2="5661"/>
                      </a14:backgroundRemoval>
                    </a14:imgEffect>
                  </a14:imgLayer>
                </a14:imgProps>
              </a:ext>
            </a:extLst>
          </a:blip>
          <a:srcRect l="1455" t="3005" r="86923" b="90722"/>
          <a:stretch/>
        </p:blipFill>
        <p:spPr>
          <a:xfrm>
            <a:off x="551121" y="415994"/>
            <a:ext cx="448306" cy="430145"/>
          </a:xfrm>
          <a:prstGeom prst="rect">
            <a:avLst/>
          </a:prstGeom>
        </p:spPr>
      </p:pic>
      <p:pic>
        <p:nvPicPr>
          <p:cNvPr id="71" name="Picture 70">
            <a:extLst>
              <a:ext uri="{FF2B5EF4-FFF2-40B4-BE49-F238E27FC236}">
                <a16:creationId xmlns:a16="http://schemas.microsoft.com/office/drawing/2014/main" id="{F1672E20-D234-43DD-8B19-EBD7724BCFA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3328" b="99250" l="7067" r="90000">
                        <a14:backgroundMark x1="8800" y1="94078" x2="15067" y2="97901"/>
                        <a14:backgroundMark x1="27067" y1="94828" x2="35733" y2="96252"/>
                        <a14:backgroundMark x1="65733" y1="94453" x2="70000" y2="94828"/>
                        <a14:backgroundMark x1="69867" y1="95052" x2="73333" y2="95802"/>
                        <a14:backgroundMark x1="55067" y1="94078" x2="55067" y2="94078"/>
                        <a14:backgroundMark x1="55600" y1="97526" x2="55600" y2="97526"/>
                        <a14:backgroundMark x1="44267" y1="97751" x2="44267" y2="97751"/>
                      </a14:backgroundRemoval>
                    </a14:imgEffect>
                  </a14:imgLayer>
                </a14:imgProps>
              </a:ext>
            </a:extLst>
          </a:blip>
          <a:srcRect l="41747" t="93152" r="42819" b="1017"/>
          <a:stretch/>
        </p:blipFill>
        <p:spPr>
          <a:xfrm>
            <a:off x="1936774" y="5874756"/>
            <a:ext cx="510786" cy="349424"/>
          </a:xfrm>
          <a:prstGeom prst="rect">
            <a:avLst/>
          </a:prstGeom>
        </p:spPr>
      </p:pic>
      <p:pic>
        <p:nvPicPr>
          <p:cNvPr id="72" name="Picture 71">
            <a:extLst>
              <a:ext uri="{FF2B5EF4-FFF2-40B4-BE49-F238E27FC236}">
                <a16:creationId xmlns:a16="http://schemas.microsoft.com/office/drawing/2014/main" id="{B6984C45-5A35-4DD1-B47C-C1CC9DFF09AA}"/>
              </a:ext>
            </a:extLst>
          </p:cNvPr>
          <p:cNvPicPr>
            <a:picLocks noChangeAspect="1"/>
          </p:cNvPicPr>
          <p:nvPr/>
        </p:nvPicPr>
        <p:blipFill rotWithShape="1">
          <a:blip r:embed="rId8">
            <a:extLst>
              <a:ext uri="{BEBA8EAE-BF5A-486C-A8C5-ECC9F3942E4B}">
                <a14:imgProps xmlns:a14="http://schemas.microsoft.com/office/drawing/2010/main">
                  <a14:imgLayer r:embed="rId7">
                    <a14:imgEffect>
                      <a14:backgroundRemoval t="93302" b="97302" l="5484" r="14517"/>
                    </a14:imgEffect>
                  </a14:imgLayer>
                </a14:imgProps>
              </a:ext>
            </a:extLst>
          </a:blip>
          <a:srcRect l="4355" t="92802" r="84354" b="-4"/>
          <a:stretch/>
        </p:blipFill>
        <p:spPr>
          <a:xfrm>
            <a:off x="520840" y="5852148"/>
            <a:ext cx="475773" cy="549545"/>
          </a:xfrm>
          <a:prstGeom prst="rect">
            <a:avLst/>
          </a:prstGeom>
        </p:spPr>
      </p:pic>
      <p:pic>
        <p:nvPicPr>
          <p:cNvPr id="73" name="Picture 72">
            <a:extLst>
              <a:ext uri="{FF2B5EF4-FFF2-40B4-BE49-F238E27FC236}">
                <a16:creationId xmlns:a16="http://schemas.microsoft.com/office/drawing/2014/main" id="{292740E1-EE5F-4495-939B-BBEBBFCA13C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3887" b="97407" l="26618" r="34346"/>
                    </a14:imgEffect>
                  </a14:imgLayer>
                </a14:imgProps>
              </a:ext>
            </a:extLst>
          </a:blip>
          <a:srcRect l="25652" t="93447" r="64688" b="2153"/>
          <a:stretch/>
        </p:blipFill>
        <p:spPr>
          <a:xfrm>
            <a:off x="1275331" y="5874756"/>
            <a:ext cx="394277" cy="325089"/>
          </a:xfrm>
          <a:prstGeom prst="rect">
            <a:avLst/>
          </a:prstGeom>
        </p:spPr>
      </p:pic>
      <p:pic>
        <p:nvPicPr>
          <p:cNvPr id="74" name="Picture 73">
            <a:extLst>
              <a:ext uri="{FF2B5EF4-FFF2-40B4-BE49-F238E27FC236}">
                <a16:creationId xmlns:a16="http://schemas.microsoft.com/office/drawing/2014/main" id="{858CAC64-1047-4254-914A-3AEBA63E7DB7}"/>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93968" b="97480" l="66654" r="73314"/>
                    </a14:imgEffect>
                  </a14:imgLayer>
                </a14:imgProps>
              </a:ext>
            </a:extLst>
          </a:blip>
          <a:srcRect l="65821" t="93529" r="25853" b="2081"/>
          <a:stretch/>
        </p:blipFill>
        <p:spPr>
          <a:xfrm>
            <a:off x="2818200" y="5882247"/>
            <a:ext cx="358216" cy="341932"/>
          </a:xfrm>
          <a:prstGeom prst="rect">
            <a:avLst/>
          </a:prstGeom>
        </p:spPr>
      </p:pic>
      <p:pic>
        <p:nvPicPr>
          <p:cNvPr id="75" name="Picture 74">
            <a:extLst>
              <a:ext uri="{FF2B5EF4-FFF2-40B4-BE49-F238E27FC236}">
                <a16:creationId xmlns:a16="http://schemas.microsoft.com/office/drawing/2014/main" id="{4E09A28B-EB45-4F9D-A11A-4CAEB033A2C3}"/>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94087" b="97485" l="85378" r="93463">
                        <a14:foregroundMark x1="89372" y1="94882" x2="89372" y2="94882"/>
                      </a14:backgroundRemoval>
                    </a14:imgEffect>
                  </a14:imgLayer>
                </a14:imgProps>
              </a:ext>
            </a:extLst>
          </a:blip>
          <a:srcRect l="86027" t="93662" r="5526" b="2090"/>
          <a:stretch/>
        </p:blipFill>
        <p:spPr>
          <a:xfrm>
            <a:off x="3491412" y="5876677"/>
            <a:ext cx="363851" cy="331169"/>
          </a:xfrm>
          <a:prstGeom prst="rect">
            <a:avLst/>
          </a:prstGeom>
        </p:spPr>
      </p:pic>
      <p:cxnSp>
        <p:nvCxnSpPr>
          <p:cNvPr id="77" name="Straight Connector 76">
            <a:extLst>
              <a:ext uri="{FF2B5EF4-FFF2-40B4-BE49-F238E27FC236}">
                <a16:creationId xmlns:a16="http://schemas.microsoft.com/office/drawing/2014/main" id="{35820B83-A984-47FE-B61B-96E086DEBC82}"/>
              </a:ext>
            </a:extLst>
          </p:cNvPr>
          <p:cNvCxnSpPr>
            <a:cxnSpLocks/>
          </p:cNvCxnSpPr>
          <p:nvPr/>
        </p:nvCxnSpPr>
        <p:spPr>
          <a:xfrm>
            <a:off x="419099" y="5818972"/>
            <a:ext cx="3553714" cy="849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A727DF59-4602-4AE9-9686-9F55C96E9C02}"/>
              </a:ext>
            </a:extLst>
          </p:cNvPr>
          <p:cNvPicPr>
            <a:picLocks noChangeAspect="1"/>
          </p:cNvPicPr>
          <p:nvPr/>
        </p:nvPicPr>
        <p:blipFill rotWithShape="1">
          <a:blip r:embed="rId15">
            <a:extLst>
              <a:ext uri="{BEBA8EAE-BF5A-486C-A8C5-ECC9F3942E4B}">
                <a14:imgProps xmlns:a14="http://schemas.microsoft.com/office/drawing/2010/main">
                  <a14:imgLayer r:embed="rId5">
                    <a14:imgEffect>
                      <a14:backgroundRemoval t="52278" b="57299" l="87995" r="97209"/>
                    </a14:imgEffect>
                  </a14:imgLayer>
                </a14:imgProps>
              </a:ext>
            </a:extLst>
          </a:blip>
          <a:srcRect l="86843" t="51650" r="1639" b="42073"/>
          <a:stretch/>
        </p:blipFill>
        <p:spPr>
          <a:xfrm>
            <a:off x="3455134" y="3436338"/>
            <a:ext cx="476600" cy="461694"/>
          </a:xfrm>
          <a:prstGeom prst="rect">
            <a:avLst/>
          </a:prstGeom>
        </p:spPr>
      </p:pic>
      <p:pic>
        <p:nvPicPr>
          <p:cNvPr id="87" name="Picture 86">
            <a:extLst>
              <a:ext uri="{FF2B5EF4-FFF2-40B4-BE49-F238E27FC236}">
                <a16:creationId xmlns:a16="http://schemas.microsoft.com/office/drawing/2014/main" id="{DCF6D4B7-66AB-493E-AE61-78F474BBF35E}"/>
              </a:ext>
            </a:extLst>
          </p:cNvPr>
          <p:cNvPicPr>
            <a:picLocks noChangeAspect="1"/>
          </p:cNvPicPr>
          <p:nvPr/>
        </p:nvPicPr>
        <p:blipFill rotWithShape="1">
          <a:blip r:embed="rId16">
            <a:extLst>
              <a:ext uri="{BEBA8EAE-BF5A-486C-A8C5-ECC9F3942E4B}">
                <a14:imgProps xmlns:a14="http://schemas.microsoft.com/office/drawing/2010/main">
                  <a14:imgLayer r:embed="rId5">
                    <a14:imgEffect>
                      <a14:backgroundRemoval t="62886" b="67810" l="87733" r="96665">
                        <a14:foregroundMark x1="96538" y1="64946" x2="96538" y2="64946"/>
                      </a14:backgroundRemoval>
                    </a14:imgEffect>
                  </a14:imgLayer>
                </a14:imgProps>
              </a:ext>
            </a:extLst>
          </a:blip>
          <a:srcRect l="86617" t="62271" r="2218" b="31575"/>
          <a:stretch/>
        </p:blipFill>
        <p:spPr>
          <a:xfrm>
            <a:off x="3469011" y="4058626"/>
            <a:ext cx="430711" cy="422032"/>
          </a:xfrm>
          <a:prstGeom prst="rect">
            <a:avLst/>
          </a:prstGeom>
        </p:spPr>
      </p:pic>
      <p:pic>
        <p:nvPicPr>
          <p:cNvPr id="88" name="Picture 87">
            <a:extLst>
              <a:ext uri="{FF2B5EF4-FFF2-40B4-BE49-F238E27FC236}">
                <a16:creationId xmlns:a16="http://schemas.microsoft.com/office/drawing/2014/main" id="{A39B710F-CD5D-4B53-93A2-0EEFA7BD880F}"/>
              </a:ext>
            </a:extLst>
          </p:cNvPr>
          <p:cNvPicPr>
            <a:picLocks noChangeAspect="1"/>
          </p:cNvPicPr>
          <p:nvPr/>
        </p:nvPicPr>
        <p:blipFill rotWithShape="1">
          <a:blip r:embed="rId17">
            <a:extLst>
              <a:ext uri="{BEBA8EAE-BF5A-486C-A8C5-ECC9F3942E4B}">
                <a14:imgProps xmlns:a14="http://schemas.microsoft.com/office/drawing/2010/main">
                  <a14:imgLayer r:embed="rId5">
                    <a14:imgEffect>
                      <a14:backgroundRemoval t="72251" b="77695" l="87207" r="97092"/>
                    </a14:imgEffect>
                  </a14:imgLayer>
                </a14:imgProps>
              </a:ext>
            </a:extLst>
          </a:blip>
          <a:srcRect l="85971" t="71571" r="1672" b="21625"/>
          <a:stretch/>
        </p:blipFill>
        <p:spPr>
          <a:xfrm rot="151864">
            <a:off x="3431976" y="4532836"/>
            <a:ext cx="476716" cy="466580"/>
          </a:xfrm>
          <a:prstGeom prst="rect">
            <a:avLst/>
          </a:prstGeom>
        </p:spPr>
      </p:pic>
      <p:pic>
        <p:nvPicPr>
          <p:cNvPr id="90" name="Graphic 89" descr="Music">
            <a:extLst>
              <a:ext uri="{FF2B5EF4-FFF2-40B4-BE49-F238E27FC236}">
                <a16:creationId xmlns:a16="http://schemas.microsoft.com/office/drawing/2014/main" id="{B3F52ECB-5BB4-4106-954E-3844E34C08F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496265" y="5381896"/>
            <a:ext cx="273949" cy="273949"/>
          </a:xfrm>
          <a:prstGeom prst="rect">
            <a:avLst/>
          </a:prstGeom>
        </p:spPr>
      </p:pic>
      <p:pic>
        <p:nvPicPr>
          <p:cNvPr id="91" name="Graphic 90" descr="Music note">
            <a:extLst>
              <a:ext uri="{FF2B5EF4-FFF2-40B4-BE49-F238E27FC236}">
                <a16:creationId xmlns:a16="http://schemas.microsoft.com/office/drawing/2014/main" id="{DEDF9A3F-70D7-4F15-B0FF-9956BECB701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96265" y="5374311"/>
            <a:ext cx="317868" cy="317868"/>
          </a:xfrm>
          <a:prstGeom prst="rect">
            <a:avLst/>
          </a:prstGeom>
        </p:spPr>
      </p:pic>
      <p:pic>
        <p:nvPicPr>
          <p:cNvPr id="92" name="Picture 91">
            <a:extLst>
              <a:ext uri="{FF2B5EF4-FFF2-40B4-BE49-F238E27FC236}">
                <a16:creationId xmlns:a16="http://schemas.microsoft.com/office/drawing/2014/main" id="{3CA2EA5A-C169-467E-849B-5C9DA1A9DDD0}"/>
              </a:ext>
            </a:extLst>
          </p:cNvPr>
          <p:cNvPicPr>
            <a:picLocks noChangeAspect="1"/>
          </p:cNvPicPr>
          <p:nvPr/>
        </p:nvPicPr>
        <p:blipFill rotWithShape="1">
          <a:blip r:embed="rId22">
            <a:extLst>
              <a:ext uri="{BEBA8EAE-BF5A-486C-A8C5-ECC9F3942E4B}">
                <a14:imgProps xmlns:a14="http://schemas.microsoft.com/office/drawing/2010/main">
                  <a14:imgLayer r:embed="rId5">
                    <a14:imgEffect>
                      <a14:backgroundRemoval t="84149" b="91395" l="87037" r="98068">
                        <a14:foregroundMark x1="87520" y1="87998" x2="87520" y2="87998"/>
                        <a14:foregroundMark x1="92512" y1="91395" x2="92512" y2="91395"/>
                        <a14:foregroundMark x1="97987" y1="88043" x2="97987" y2="88043"/>
                        <a14:foregroundMark x1="87037" y1="88089" x2="87037" y2="88089"/>
                      </a14:backgroundRemoval>
                    </a14:imgEffect>
                  </a14:imgLayer>
                </a14:imgProps>
              </a:ext>
            </a:extLst>
          </a:blip>
          <a:srcRect l="86287" t="84503" r="834" b="7972"/>
          <a:stretch/>
        </p:blipFill>
        <p:spPr>
          <a:xfrm>
            <a:off x="3456860" y="5276293"/>
            <a:ext cx="496856" cy="516088"/>
          </a:xfrm>
          <a:prstGeom prst="rect">
            <a:avLst/>
          </a:prstGeom>
        </p:spPr>
      </p:pic>
      <p:pic>
        <p:nvPicPr>
          <p:cNvPr id="93" name="Graphic 92" descr="Music">
            <a:extLst>
              <a:ext uri="{FF2B5EF4-FFF2-40B4-BE49-F238E27FC236}">
                <a16:creationId xmlns:a16="http://schemas.microsoft.com/office/drawing/2014/main" id="{500BA9D9-C3D6-412A-9D31-13610EB5F8F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23654" y="5489654"/>
            <a:ext cx="273949" cy="273949"/>
          </a:xfrm>
          <a:prstGeom prst="rect">
            <a:avLst/>
          </a:prstGeom>
        </p:spPr>
      </p:pic>
      <p:sp>
        <p:nvSpPr>
          <p:cNvPr id="94" name="TextBox 93">
            <a:extLst>
              <a:ext uri="{FF2B5EF4-FFF2-40B4-BE49-F238E27FC236}">
                <a16:creationId xmlns:a16="http://schemas.microsoft.com/office/drawing/2014/main" id="{720E12AF-050A-4970-8BA3-196A11EE5C38}"/>
              </a:ext>
            </a:extLst>
          </p:cNvPr>
          <p:cNvSpPr txBox="1"/>
          <p:nvPr/>
        </p:nvSpPr>
        <p:spPr>
          <a:xfrm>
            <a:off x="1075070" y="721593"/>
            <a:ext cx="1114232" cy="307777"/>
          </a:xfrm>
          <a:prstGeom prst="rect">
            <a:avLst/>
          </a:prstGeom>
          <a:noFill/>
        </p:spPr>
        <p:txBody>
          <a:bodyPr wrap="square" rtlCol="0">
            <a:spAutoFit/>
          </a:bodyPr>
          <a:lstStyle/>
          <a:p>
            <a:r>
              <a:rPr lang="en-US" sz="1400" b="1">
                <a:solidFill>
                  <a:srgbClr val="E6D5D7"/>
                </a:solidFill>
              </a:rPr>
              <a:t>Đang Follow</a:t>
            </a:r>
            <a:endParaRPr lang="vi-VN" sz="1400" b="1">
              <a:solidFill>
                <a:srgbClr val="E6D5D7"/>
              </a:solidFill>
            </a:endParaRPr>
          </a:p>
        </p:txBody>
      </p:sp>
      <p:sp>
        <p:nvSpPr>
          <p:cNvPr id="95" name="TextBox 94">
            <a:extLst>
              <a:ext uri="{FF2B5EF4-FFF2-40B4-BE49-F238E27FC236}">
                <a16:creationId xmlns:a16="http://schemas.microsoft.com/office/drawing/2014/main" id="{4DC3A549-B437-452C-B1F4-4C3CF0D68A83}"/>
              </a:ext>
            </a:extLst>
          </p:cNvPr>
          <p:cNvSpPr txBox="1"/>
          <p:nvPr/>
        </p:nvSpPr>
        <p:spPr>
          <a:xfrm>
            <a:off x="2175720" y="722753"/>
            <a:ext cx="1315693" cy="307777"/>
          </a:xfrm>
          <a:prstGeom prst="rect">
            <a:avLst/>
          </a:prstGeom>
          <a:noFill/>
        </p:spPr>
        <p:txBody>
          <a:bodyPr wrap="square" rtlCol="0">
            <a:spAutoFit/>
          </a:bodyPr>
          <a:lstStyle/>
          <a:p>
            <a:r>
              <a:rPr lang="en-US" sz="1400" b="1">
                <a:solidFill>
                  <a:srgbClr val="FFFFFF"/>
                </a:solidFill>
              </a:rPr>
              <a:t>Dành cho bạn</a:t>
            </a:r>
            <a:endParaRPr lang="vi-VN" sz="1400" b="1">
              <a:solidFill>
                <a:srgbClr val="FFFFFF"/>
              </a:solidFill>
            </a:endParaRPr>
          </a:p>
        </p:txBody>
      </p:sp>
      <p:sp>
        <p:nvSpPr>
          <p:cNvPr id="96" name="TextBox 95">
            <a:extLst>
              <a:ext uri="{FF2B5EF4-FFF2-40B4-BE49-F238E27FC236}">
                <a16:creationId xmlns:a16="http://schemas.microsoft.com/office/drawing/2014/main" id="{705C5433-F84C-497F-A253-FECD1B400FB9}"/>
              </a:ext>
            </a:extLst>
          </p:cNvPr>
          <p:cNvSpPr txBox="1"/>
          <p:nvPr/>
        </p:nvSpPr>
        <p:spPr>
          <a:xfrm>
            <a:off x="3371492" y="3806982"/>
            <a:ext cx="667591" cy="276999"/>
          </a:xfrm>
          <a:prstGeom prst="rect">
            <a:avLst/>
          </a:prstGeom>
          <a:noFill/>
        </p:spPr>
        <p:txBody>
          <a:bodyPr wrap="square" rtlCol="0">
            <a:spAutoFit/>
          </a:bodyPr>
          <a:lstStyle/>
          <a:p>
            <a:pPr algn="ctr"/>
            <a:r>
              <a:rPr lang="en-US" sz="1200">
                <a:solidFill>
                  <a:schemeClr val="bg1"/>
                </a:solidFill>
              </a:rPr>
              <a:t>724,1K</a:t>
            </a:r>
            <a:endParaRPr lang="en-US" sz="1200" dirty="0">
              <a:solidFill>
                <a:schemeClr val="bg1"/>
              </a:solidFill>
            </a:endParaRPr>
          </a:p>
        </p:txBody>
      </p:sp>
      <p:sp>
        <p:nvSpPr>
          <p:cNvPr id="97" name="TextBox 96">
            <a:extLst>
              <a:ext uri="{FF2B5EF4-FFF2-40B4-BE49-F238E27FC236}">
                <a16:creationId xmlns:a16="http://schemas.microsoft.com/office/drawing/2014/main" id="{53AE1314-C336-479F-A3CB-5AF96B066816}"/>
              </a:ext>
            </a:extLst>
          </p:cNvPr>
          <p:cNvSpPr txBox="1"/>
          <p:nvPr/>
        </p:nvSpPr>
        <p:spPr>
          <a:xfrm>
            <a:off x="3371492" y="4387288"/>
            <a:ext cx="667591" cy="323165"/>
          </a:xfrm>
          <a:prstGeom prst="rect">
            <a:avLst/>
          </a:prstGeom>
          <a:noFill/>
        </p:spPr>
        <p:txBody>
          <a:bodyPr wrap="square" rtlCol="0">
            <a:spAutoFit/>
          </a:bodyPr>
          <a:lstStyle/>
          <a:p>
            <a:pPr algn="ctr"/>
            <a:r>
              <a:rPr lang="en-US" sz="1500">
                <a:solidFill>
                  <a:schemeClr val="bg1"/>
                </a:solidFill>
              </a:rPr>
              <a:t>7910</a:t>
            </a:r>
            <a:endParaRPr lang="en-US" sz="1500" dirty="0">
              <a:solidFill>
                <a:schemeClr val="bg1"/>
              </a:solidFill>
            </a:endParaRPr>
          </a:p>
        </p:txBody>
      </p:sp>
      <p:sp>
        <p:nvSpPr>
          <p:cNvPr id="98" name="TextBox 97">
            <a:extLst>
              <a:ext uri="{FF2B5EF4-FFF2-40B4-BE49-F238E27FC236}">
                <a16:creationId xmlns:a16="http://schemas.microsoft.com/office/drawing/2014/main" id="{5387A43D-0ACA-4EC3-91A4-FD4A1FF6B2FC}"/>
              </a:ext>
            </a:extLst>
          </p:cNvPr>
          <p:cNvSpPr txBox="1"/>
          <p:nvPr/>
        </p:nvSpPr>
        <p:spPr>
          <a:xfrm>
            <a:off x="3349672" y="4922259"/>
            <a:ext cx="667591" cy="323165"/>
          </a:xfrm>
          <a:prstGeom prst="rect">
            <a:avLst/>
          </a:prstGeom>
          <a:noFill/>
        </p:spPr>
        <p:txBody>
          <a:bodyPr wrap="square" rtlCol="0">
            <a:spAutoFit/>
          </a:bodyPr>
          <a:lstStyle/>
          <a:p>
            <a:pPr algn="ctr"/>
            <a:r>
              <a:rPr lang="en-US" sz="1500">
                <a:solidFill>
                  <a:schemeClr val="bg1"/>
                </a:solidFill>
              </a:rPr>
              <a:t>16,4k</a:t>
            </a:r>
            <a:endParaRPr lang="en-US" sz="1500" dirty="0">
              <a:solidFill>
                <a:schemeClr val="bg1"/>
              </a:solidFill>
            </a:endParaRPr>
          </a:p>
        </p:txBody>
      </p:sp>
      <p:sp>
        <p:nvSpPr>
          <p:cNvPr id="99" name="TextBox 98">
            <a:extLst>
              <a:ext uri="{FF2B5EF4-FFF2-40B4-BE49-F238E27FC236}">
                <a16:creationId xmlns:a16="http://schemas.microsoft.com/office/drawing/2014/main" id="{1765C348-50B9-4BC2-9030-2A5DDE2B7BF3}"/>
              </a:ext>
            </a:extLst>
          </p:cNvPr>
          <p:cNvSpPr txBox="1"/>
          <p:nvPr/>
        </p:nvSpPr>
        <p:spPr>
          <a:xfrm>
            <a:off x="749672" y="5436345"/>
            <a:ext cx="1758085" cy="369332"/>
          </a:xfrm>
          <a:prstGeom prst="rect">
            <a:avLst/>
          </a:prstGeom>
          <a:noFill/>
        </p:spPr>
        <p:txBody>
          <a:bodyPr wrap="square" rtlCol="0">
            <a:spAutoFit/>
          </a:bodyPr>
          <a:lstStyle/>
          <a:p>
            <a:r>
              <a:rPr lang="en-US">
                <a:solidFill>
                  <a:srgbClr val="EEEBF2"/>
                </a:solidFill>
              </a:rPr>
              <a:t>Hai phút hơn</a:t>
            </a:r>
            <a:endParaRPr lang="vi-VN">
              <a:solidFill>
                <a:srgbClr val="EEEBF2"/>
              </a:solidFill>
            </a:endParaRPr>
          </a:p>
        </p:txBody>
      </p:sp>
      <p:sp>
        <p:nvSpPr>
          <p:cNvPr id="100" name="TextBox 99">
            <a:extLst>
              <a:ext uri="{FF2B5EF4-FFF2-40B4-BE49-F238E27FC236}">
                <a16:creationId xmlns:a16="http://schemas.microsoft.com/office/drawing/2014/main" id="{14C99176-04D6-4609-8440-0B143AAF0CEC}"/>
              </a:ext>
            </a:extLst>
          </p:cNvPr>
          <p:cNvSpPr txBox="1"/>
          <p:nvPr/>
        </p:nvSpPr>
        <p:spPr>
          <a:xfrm>
            <a:off x="460900" y="4826978"/>
            <a:ext cx="1470626" cy="369332"/>
          </a:xfrm>
          <a:prstGeom prst="rect">
            <a:avLst/>
          </a:prstGeom>
          <a:noFill/>
        </p:spPr>
        <p:txBody>
          <a:bodyPr wrap="square" rtlCol="0">
            <a:spAutoFit/>
          </a:bodyPr>
          <a:lstStyle/>
          <a:p>
            <a:r>
              <a:rPr lang="en-US" dirty="0">
                <a:solidFill>
                  <a:schemeClr val="bg1"/>
                </a:solidFill>
              </a:rPr>
              <a:t>@</a:t>
            </a:r>
            <a:r>
              <a:rPr lang="en-US" dirty="0" err="1">
                <a:solidFill>
                  <a:schemeClr val="bg1"/>
                </a:solidFill>
              </a:rPr>
              <a:t>odoo-ript</a:t>
            </a:r>
            <a:endParaRPr lang="vi-VN" dirty="0">
              <a:solidFill>
                <a:schemeClr val="bg1"/>
              </a:solidFill>
            </a:endParaRPr>
          </a:p>
        </p:txBody>
      </p:sp>
      <p:sp>
        <p:nvSpPr>
          <p:cNvPr id="101" name="TextBox 100">
            <a:extLst>
              <a:ext uri="{FF2B5EF4-FFF2-40B4-BE49-F238E27FC236}">
                <a16:creationId xmlns:a16="http://schemas.microsoft.com/office/drawing/2014/main" id="{10E5CFAE-9CBC-4B72-A856-FB5BDCFCD363}"/>
              </a:ext>
            </a:extLst>
          </p:cNvPr>
          <p:cNvSpPr txBox="1"/>
          <p:nvPr/>
        </p:nvSpPr>
        <p:spPr>
          <a:xfrm>
            <a:off x="508000" y="5155903"/>
            <a:ext cx="2600610" cy="338554"/>
          </a:xfrm>
          <a:prstGeom prst="rect">
            <a:avLst/>
          </a:prstGeom>
          <a:noFill/>
        </p:spPr>
        <p:txBody>
          <a:bodyPr wrap="square" rtlCol="0">
            <a:spAutoFit/>
          </a:bodyPr>
          <a:lstStyle/>
          <a:p>
            <a:r>
              <a:rPr lang="en-US" sz="1600">
                <a:solidFill>
                  <a:schemeClr val="bg1"/>
                </a:solidFill>
              </a:rPr>
              <a:t>Tổng kết</a:t>
            </a:r>
            <a:endParaRPr lang="vi-VN" sz="1600">
              <a:solidFill>
                <a:schemeClr val="bg1"/>
              </a:solidFill>
            </a:endParaRPr>
          </a:p>
        </p:txBody>
      </p:sp>
      <p:sp>
        <p:nvSpPr>
          <p:cNvPr id="2" name="TextBox 1">
            <a:extLst>
              <a:ext uri="{FF2B5EF4-FFF2-40B4-BE49-F238E27FC236}">
                <a16:creationId xmlns:a16="http://schemas.microsoft.com/office/drawing/2014/main" id="{F9C7BEE9-AE70-2BC3-1F33-4A41D25CD531}"/>
              </a:ext>
            </a:extLst>
          </p:cNvPr>
          <p:cNvSpPr txBox="1"/>
          <p:nvPr/>
        </p:nvSpPr>
        <p:spPr>
          <a:xfrm>
            <a:off x="5152641" y="1693048"/>
            <a:ext cx="6289687" cy="3970318"/>
          </a:xfrm>
          <a:prstGeom prst="rect">
            <a:avLst/>
          </a:prstGeom>
          <a:noFill/>
        </p:spPr>
        <p:txBody>
          <a:bodyPr wrap="square" rtlCol="0">
            <a:spAutoFit/>
          </a:bodyPr>
          <a:lstStyle/>
          <a:p>
            <a:r>
              <a:rPr lang="vi-VN" b="1" dirty="0">
                <a:solidFill>
                  <a:schemeClr val="bg1"/>
                </a:solidFill>
              </a:rPr>
              <a:t>Odoo - Giải Pháp Toàn Diện cho Doanh Nghiệp</a:t>
            </a:r>
          </a:p>
          <a:p>
            <a:endParaRPr lang="vi-VN" dirty="0">
              <a:solidFill>
                <a:schemeClr val="bg1"/>
              </a:solidFill>
            </a:endParaRPr>
          </a:p>
          <a:p>
            <a:r>
              <a:rPr lang="vi-VN" dirty="0">
                <a:solidFill>
                  <a:schemeClr val="bg1"/>
                </a:solidFill>
              </a:rPr>
              <a:t>Odoo không chỉ là một hệ thống ERP mã nguồn mở mạnh mẽ mà còn là một công cụ linh hoạt, có khả năng tùy chỉnh và mở rộng theo nhu cầu cụ thể của mỗi doanh nghiệp. Với khả năng tích hợp toàn bộ quy trình kinh doanh, từ quản lý tài chính, nhân sự, kho bãi, đến bán hàng và mua hàng, Odoo mang đến một nền tảng duy nhất, giúp doanh nghiệp tối ưu hóa hiệu suất, giảm thiểu chi phí và tăng cường khả năng cạnh tranh trên thị trường. Việc lựa chọn Odoo sẽ giúp doanh nghiệp của bạn không chỉ quản lý hiệu quả hơn mà còn sẵn sàng thích nghi và phát triển trong một thế giới kinh doanh luôn thay đổi.</a:t>
            </a:r>
          </a:p>
          <a:p>
            <a:endParaRPr lang="vi-VN" dirty="0">
              <a:solidFill>
                <a:schemeClr val="bg1"/>
              </a:solidFill>
            </a:endParaRPr>
          </a:p>
        </p:txBody>
      </p:sp>
    </p:spTree>
    <p:extLst>
      <p:ext uri="{BB962C8B-B14F-4D97-AF65-F5344CB8AC3E}">
        <p14:creationId xmlns:p14="http://schemas.microsoft.com/office/powerpoint/2010/main" val="34158196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5000" fill="hold"/>
                                        <p:tgtEl>
                                          <p:spTgt spid="92"/>
                                        </p:tgtEl>
                                        <p:attrNameLst>
                                          <p:attrName>r</p:attrName>
                                        </p:attrNameLst>
                                      </p:cBhvr>
                                    </p:animRot>
                                  </p:childTnLst>
                                </p:cTn>
                              </p:par>
                              <p:par>
                                <p:cTn id="7" presetID="23" presetClass="path" presetSubtype="0" repeatCount="indefinite" fill="hold" nodeType="withEffect">
                                  <p:stCondLst>
                                    <p:cond delay="0"/>
                                  </p:stCondLst>
                                  <p:childTnLst>
                                    <p:animMotion origin="layout" path="M -0.00013 -0.00023 C 0.0017 0.00278 0.00261 0.00787 0.00196 0.01273 C -0.00078 0.01227 -0.00299 0.0088 -0.00377 0.0044 C -0.00169 0.00162 0.00118 0.00185 0.00352 0.0044 C 0.00248 0.00926 -3.95833E-6 0.01227 -0.00247 0.01273 C -0.00325 0.00741 -0.00234 0.00255 -0.00013 -0.00023 Z " pathEditMode="relative" rAng="0" ptsTypes="AAAAAA">
                                      <p:cBhvr>
                                        <p:cTn id="8" dur="500" fill="hold"/>
                                        <p:tgtEl>
                                          <p:spTgt spid="25"/>
                                        </p:tgtEl>
                                        <p:attrNameLst>
                                          <p:attrName>ppt_x</p:attrName>
                                          <p:attrName>ppt_y</p:attrName>
                                        </p:attrNameLst>
                                      </p:cBhvr>
                                      <p:rCtr x="0" y="648"/>
                                    </p:animMotion>
                                  </p:childTnLst>
                                </p:cTn>
                              </p:par>
                              <p:par>
                                <p:cTn id="9" presetID="57" presetClass="path" presetSubtype="0" repeatCount="indefinite" accel="50000" decel="50000" fill="hold" nodeType="withEffect">
                                  <p:stCondLst>
                                    <p:cond delay="0"/>
                                  </p:stCondLst>
                                  <p:childTnLst>
                                    <p:animMotion origin="layout" path="M 3.33333E-6 3.7037E-7 C 3.33333E-6 -0.01551 -0.02461 -0.00926 -0.03047 -0.02292 C -0.03646 -0.03611 -0.02748 -0.08056 -0.03555 -0.08056 C -0.04128 -0.08056 -0.02904 -0.08843 -0.03477 -0.08843 " pathEditMode="relative" rAng="0" ptsTypes="AAAA">
                                      <p:cBhvr>
                                        <p:cTn id="10" dur="3000" fill="hold"/>
                                        <p:tgtEl>
                                          <p:spTgt spid="90"/>
                                        </p:tgtEl>
                                        <p:attrNameLst>
                                          <p:attrName>ppt_x</p:attrName>
                                          <p:attrName>ppt_y</p:attrName>
                                        </p:attrNameLst>
                                      </p:cBhvr>
                                      <p:rCtr x="-1862" y="-4421"/>
                                    </p:animMotion>
                                  </p:childTnLst>
                                </p:cTn>
                              </p:par>
                              <p:par>
                                <p:cTn id="11" presetID="57" presetClass="path" presetSubtype="0" repeatCount="indefinite" accel="50000" decel="50000" fill="hold" nodeType="withEffect">
                                  <p:stCondLst>
                                    <p:cond delay="0"/>
                                  </p:stCondLst>
                                  <p:childTnLst>
                                    <p:animMotion origin="layout" path="M 4.16667E-7 -2.96296E-6 C 4.16667E-7 -0.01157 -0.02565 0.00116 -0.03281 -0.00995 C -0.03997 -0.02129 -0.03411 -0.06782 -0.0431 -0.06782 C -0.04987 -0.06782 -0.03411 -0.06921 -0.04089 -0.06921 " pathEditMode="relative" rAng="0" ptsTypes="AAAA">
                                      <p:cBhvr>
                                        <p:cTn id="12" dur="5000" fill="hold"/>
                                        <p:tgtEl>
                                          <p:spTgt spid="91"/>
                                        </p:tgtEl>
                                        <p:attrNameLst>
                                          <p:attrName>ppt_x</p:attrName>
                                          <p:attrName>ppt_y</p:attrName>
                                        </p:attrNameLst>
                                      </p:cBhvr>
                                      <p:rCtr x="-2253" y="-3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0F2E20-A982-4CC3-A9A3-41B93787C36B}"/>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Logo&#10;&#10;Description automatically generated">
            <a:extLst>
              <a:ext uri="{FF2B5EF4-FFF2-40B4-BE49-F238E27FC236}">
                <a16:creationId xmlns:a16="http://schemas.microsoft.com/office/drawing/2014/main" id="{E58571BD-7A26-45CE-86D8-AE02EC26990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090389" y="1163041"/>
            <a:ext cx="2634243" cy="2756767"/>
          </a:xfrm>
          <a:prstGeom prst="rect">
            <a:avLst/>
          </a:prstGeom>
        </p:spPr>
      </p:pic>
      <p:sp>
        <p:nvSpPr>
          <p:cNvPr id="8" name="TextBox 7">
            <a:extLst>
              <a:ext uri="{FF2B5EF4-FFF2-40B4-BE49-F238E27FC236}">
                <a16:creationId xmlns:a16="http://schemas.microsoft.com/office/drawing/2014/main" id="{BD11BD80-3900-4370-9A9E-B87D22B6A5DB}"/>
              </a:ext>
            </a:extLst>
          </p:cNvPr>
          <p:cNvSpPr txBox="1"/>
          <p:nvPr/>
        </p:nvSpPr>
        <p:spPr>
          <a:xfrm>
            <a:off x="3185413" y="3411976"/>
            <a:ext cx="6089515" cy="1938992"/>
          </a:xfrm>
          <a:prstGeom prst="rect">
            <a:avLst/>
          </a:prstGeom>
          <a:noFill/>
        </p:spPr>
        <p:txBody>
          <a:bodyPr wrap="square" rtlCol="0">
            <a:spAutoFit/>
          </a:bodyPr>
          <a:lstStyle/>
          <a:p>
            <a:pPr algn="ctr"/>
            <a:r>
              <a:rPr lang="en-US" sz="6000">
                <a:solidFill>
                  <a:schemeClr val="bg1"/>
                </a:solidFill>
                <a:latin typeface="Arial Black" panose="020B0A04020102020204" pitchFamily="34" charset="0"/>
              </a:rPr>
              <a:t>Thanks For Watching!</a:t>
            </a:r>
            <a:endParaRPr lang="vi-VN" sz="6000">
              <a:solidFill>
                <a:schemeClr val="bg1"/>
              </a:solidFill>
            </a:endParaRPr>
          </a:p>
        </p:txBody>
      </p:sp>
    </p:spTree>
    <p:extLst>
      <p:ext uri="{BB962C8B-B14F-4D97-AF65-F5344CB8AC3E}">
        <p14:creationId xmlns:p14="http://schemas.microsoft.com/office/powerpoint/2010/main" val="263875679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D08E34-0B4B-4B0C-B049-AC0CC19E14F7}"/>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 name="Group 9">
            <a:extLst>
              <a:ext uri="{FF2B5EF4-FFF2-40B4-BE49-F238E27FC236}">
                <a16:creationId xmlns:a16="http://schemas.microsoft.com/office/drawing/2014/main" id="{3FDD7CF0-0398-4862-9825-FA5A21448014}"/>
              </a:ext>
            </a:extLst>
          </p:cNvPr>
          <p:cNvGrpSpPr/>
          <p:nvPr/>
        </p:nvGrpSpPr>
        <p:grpSpPr>
          <a:xfrm>
            <a:off x="0" y="0"/>
            <a:ext cx="955269" cy="842596"/>
            <a:chOff x="0" y="0"/>
            <a:chExt cx="955269" cy="842596"/>
          </a:xfrm>
        </p:grpSpPr>
        <p:sp>
          <p:nvSpPr>
            <p:cNvPr id="11" name="Isosceles Triangle 10">
              <a:extLst>
                <a:ext uri="{FF2B5EF4-FFF2-40B4-BE49-F238E27FC236}">
                  <a16:creationId xmlns:a16="http://schemas.microsoft.com/office/drawing/2014/main" id="{BA7B635A-FCDF-4224-9861-628D6EB42279}"/>
                </a:ext>
              </a:extLst>
            </p:cNvPr>
            <p:cNvSpPr/>
            <p:nvPr/>
          </p:nvSpPr>
          <p:spPr>
            <a:xfrm rot="10800000">
              <a:off x="0" y="0"/>
              <a:ext cx="895466" cy="748070"/>
            </a:xfrm>
            <a:prstGeom prst="triangle">
              <a:avLst>
                <a:gd name="adj" fmla="val 100000"/>
              </a:avLst>
            </a:prstGeom>
            <a:solidFill>
              <a:srgbClr val="3AC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Isosceles Triangle 11">
              <a:extLst>
                <a:ext uri="{FF2B5EF4-FFF2-40B4-BE49-F238E27FC236}">
                  <a16:creationId xmlns:a16="http://schemas.microsoft.com/office/drawing/2014/main" id="{48CD39A6-D0B5-409C-BB6D-41993A0200AA}"/>
                </a:ext>
              </a:extLst>
            </p:cNvPr>
            <p:cNvSpPr/>
            <p:nvPr/>
          </p:nvSpPr>
          <p:spPr>
            <a:xfrm rot="10800000">
              <a:off x="59803" y="94526"/>
              <a:ext cx="895466" cy="748070"/>
            </a:xfrm>
            <a:prstGeom prst="triangle">
              <a:avLst>
                <a:gd name="adj" fmla="val 100000"/>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Isosceles Triangle 12">
              <a:extLst>
                <a:ext uri="{FF2B5EF4-FFF2-40B4-BE49-F238E27FC236}">
                  <a16:creationId xmlns:a16="http://schemas.microsoft.com/office/drawing/2014/main" id="{4008F201-076D-45F1-A21D-E6439DB1D505}"/>
                </a:ext>
              </a:extLst>
            </p:cNvPr>
            <p:cNvSpPr/>
            <p:nvPr/>
          </p:nvSpPr>
          <p:spPr>
            <a:xfrm rot="10800000">
              <a:off x="29902" y="47264"/>
              <a:ext cx="895466" cy="748070"/>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7" name="Rectangle 26">
            <a:extLst>
              <a:ext uri="{FF2B5EF4-FFF2-40B4-BE49-F238E27FC236}">
                <a16:creationId xmlns:a16="http://schemas.microsoft.com/office/drawing/2014/main" id="{21B1FCF0-546F-438E-B7CA-EF752C993AAB}"/>
              </a:ext>
            </a:extLst>
          </p:cNvPr>
          <p:cNvSpPr/>
          <p:nvPr/>
        </p:nvSpPr>
        <p:spPr>
          <a:xfrm>
            <a:off x="1963" y="5847175"/>
            <a:ext cx="1089417" cy="9635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5" name="Group 14">
            <a:extLst>
              <a:ext uri="{FF2B5EF4-FFF2-40B4-BE49-F238E27FC236}">
                <a16:creationId xmlns:a16="http://schemas.microsoft.com/office/drawing/2014/main" id="{2429D2EE-E7AD-4AA3-A82E-62193CA2A537}"/>
              </a:ext>
            </a:extLst>
          </p:cNvPr>
          <p:cNvGrpSpPr/>
          <p:nvPr/>
        </p:nvGrpSpPr>
        <p:grpSpPr>
          <a:xfrm>
            <a:off x="-72164" y="5370559"/>
            <a:ext cx="4267803" cy="1687490"/>
            <a:chOff x="124443" y="5353526"/>
            <a:chExt cx="4267803" cy="1687490"/>
          </a:xfrm>
        </p:grpSpPr>
        <p:sp>
          <p:nvSpPr>
            <p:cNvPr id="14" name="TextBox 13">
              <a:extLst>
                <a:ext uri="{FF2B5EF4-FFF2-40B4-BE49-F238E27FC236}">
                  <a16:creationId xmlns:a16="http://schemas.microsoft.com/office/drawing/2014/main" id="{1157151B-1F23-4D05-8F89-7905F8CE5EEE}"/>
                </a:ext>
              </a:extLst>
            </p:cNvPr>
            <p:cNvSpPr txBox="1"/>
            <p:nvPr/>
          </p:nvSpPr>
          <p:spPr>
            <a:xfrm>
              <a:off x="1292519" y="6005789"/>
              <a:ext cx="1957510" cy="646331"/>
            </a:xfrm>
            <a:prstGeom prst="rect">
              <a:avLst/>
            </a:prstGeom>
            <a:noFill/>
          </p:spPr>
          <p:txBody>
            <a:bodyPr wrap="square" rtlCol="0">
              <a:spAutoFit/>
            </a:bodyPr>
            <a:lstStyle/>
            <a:p>
              <a:r>
                <a:rPr lang="en-US" sz="3600">
                  <a:solidFill>
                    <a:schemeClr val="bg1"/>
                  </a:solidFill>
                  <a:latin typeface="Arial Black" panose="020B0A04020102020204" pitchFamily="34" charset="0"/>
                </a:rPr>
                <a:t>TikTok</a:t>
              </a:r>
              <a:endParaRPr lang="vi-VN" sz="3600">
                <a:solidFill>
                  <a:schemeClr val="bg1"/>
                </a:solidFill>
              </a:endParaRPr>
            </a:p>
          </p:txBody>
        </p:sp>
        <p:pic>
          <p:nvPicPr>
            <p:cNvPr id="28" name="Picture 27" descr="Logo&#10;&#10;Description automatically generated">
              <a:extLst>
                <a:ext uri="{FF2B5EF4-FFF2-40B4-BE49-F238E27FC236}">
                  <a16:creationId xmlns:a16="http://schemas.microsoft.com/office/drawing/2014/main" id="{D2B64099-968C-412E-AE38-CC520217D6F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24443" y="5353526"/>
              <a:ext cx="1661652" cy="1687490"/>
            </a:xfrm>
            <a:prstGeom prst="rect">
              <a:avLst/>
            </a:prstGeom>
          </p:spPr>
        </p:pic>
        <p:pic>
          <p:nvPicPr>
            <p:cNvPr id="32" name="Picture 31">
              <a:extLst>
                <a:ext uri="{FF2B5EF4-FFF2-40B4-BE49-F238E27FC236}">
                  <a16:creationId xmlns:a16="http://schemas.microsoft.com/office/drawing/2014/main" id="{0098C0A0-CF65-4EB3-92B8-77FF4E85CAD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8569" b="37862" l="31965" r="74879">
                          <a14:foregroundMark x1="41385" y1="27264" x2="41385" y2="27264"/>
                          <a14:foregroundMark x1="44767" y1="21694" x2="44767" y2="21694"/>
                          <a14:foregroundMark x1="58454" y1="23098" x2="58454" y2="23098"/>
                          <a14:foregroundMark x1="62802" y1="25589" x2="62802" y2="25589"/>
                          <a14:foregroundMark x1="63527" y1="32065" x2="63527" y2="32065"/>
                          <a14:foregroundMark x1="74879" y1="27219" x2="74879" y2="27219"/>
                          <a14:backgroundMark x1="63527" y1="25951" x2="63527" y2="25951"/>
                        </a14:backgroundRemoval>
                      </a14:imgEffect>
                    </a14:imgLayer>
                  </a14:imgProps>
                </a:ext>
              </a:extLst>
            </a:blip>
            <a:srcRect l="26699" t="16190" r="20330" b="59728"/>
            <a:stretch/>
          </p:blipFill>
          <p:spPr>
            <a:xfrm rot="20902092">
              <a:off x="2730594" y="5452866"/>
              <a:ext cx="1661652" cy="1342979"/>
            </a:xfrm>
            <a:prstGeom prst="rect">
              <a:avLst/>
            </a:prstGeom>
          </p:spPr>
        </p:pic>
      </p:grpSp>
      <p:sp>
        <p:nvSpPr>
          <p:cNvPr id="40" name="TextBox 39">
            <a:extLst>
              <a:ext uri="{FF2B5EF4-FFF2-40B4-BE49-F238E27FC236}">
                <a16:creationId xmlns:a16="http://schemas.microsoft.com/office/drawing/2014/main" id="{0DC9624F-A125-4C70-BBED-AB2244526ADE}"/>
              </a:ext>
            </a:extLst>
          </p:cNvPr>
          <p:cNvSpPr txBox="1"/>
          <p:nvPr/>
        </p:nvSpPr>
        <p:spPr>
          <a:xfrm>
            <a:off x="2879387" y="249762"/>
            <a:ext cx="6459166" cy="707886"/>
          </a:xfrm>
          <a:prstGeom prst="rect">
            <a:avLst/>
          </a:prstGeom>
          <a:noFill/>
        </p:spPr>
        <p:txBody>
          <a:bodyPr wrap="square" rtlCol="0">
            <a:spAutoFit/>
          </a:bodyPr>
          <a:lstStyle/>
          <a:p>
            <a:pPr algn="ctr"/>
            <a:r>
              <a:rPr lang="vi-VN" sz="4000" dirty="0">
                <a:solidFill>
                  <a:schemeClr val="bg1"/>
                </a:solidFill>
                <a:latin typeface="Segoe UI Black" panose="020B0A02040204020203" pitchFamily="34" charset="0"/>
                <a:ea typeface="Segoe UI Black" panose="020B0A02040204020203" pitchFamily="34" charset="0"/>
              </a:rPr>
              <a:t>Mục lục</a:t>
            </a:r>
          </a:p>
        </p:txBody>
      </p:sp>
      <p:pic>
        <p:nvPicPr>
          <p:cNvPr id="42" name="Picture 41" descr="A picture containing square&#10;&#10;Description automatically generated">
            <a:extLst>
              <a:ext uri="{FF2B5EF4-FFF2-40B4-BE49-F238E27FC236}">
                <a16:creationId xmlns:a16="http://schemas.microsoft.com/office/drawing/2014/main" id="{60736D1D-57FD-43A5-8B5A-4E8F3BC94B4F}"/>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9500" r="90375">
                        <a14:foregroundMark x1="56000" y1="38125" x2="56875" y2="45875"/>
                        <a14:foregroundMark x1="56250" y1="30875" x2="57375" y2="34500"/>
                        <a14:foregroundMark x1="9500" y1="40375" x2="9500" y2="40375"/>
                        <a14:foregroundMark x1="90375" y1="55500" x2="90375" y2="55500"/>
                        <a14:foregroundMark x1="48375" y1="33750" x2="50625" y2="42875"/>
                        <a14:foregroundMark x1="51375" y1="55125" x2="52125" y2="56625"/>
                      </a14:backgroundRemoval>
                    </a14:imgEffect>
                  </a14:imgLayer>
                </a14:imgProps>
              </a:ext>
              <a:ext uri="{28A0092B-C50C-407E-A947-70E740481C1C}">
                <a14:useLocalDpi xmlns:a14="http://schemas.microsoft.com/office/drawing/2010/main" val="0"/>
              </a:ext>
            </a:extLst>
          </a:blip>
          <a:srcRect l="8135" t="15764" r="3525" b="12696"/>
          <a:stretch/>
        </p:blipFill>
        <p:spPr>
          <a:xfrm>
            <a:off x="10077677" y="-84998"/>
            <a:ext cx="2174125" cy="1760665"/>
          </a:xfrm>
          <a:prstGeom prst="rect">
            <a:avLst/>
          </a:prstGeom>
        </p:spPr>
      </p:pic>
      <p:pic>
        <p:nvPicPr>
          <p:cNvPr id="44" name="Picture 43" descr="Graphical user interface&#10;&#10;Description automatically generated with medium confidence">
            <a:extLst>
              <a:ext uri="{FF2B5EF4-FFF2-40B4-BE49-F238E27FC236}">
                <a16:creationId xmlns:a16="http://schemas.microsoft.com/office/drawing/2014/main" id="{45579805-D15F-42FD-9B6A-996C48438A1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9875" l="10000" r="90500">
                        <a14:foregroundMark x1="46750" y1="43875" x2="47000" y2="51375"/>
                        <a14:foregroundMark x1="47000" y1="51375" x2="48000" y2="52000"/>
                        <a14:foregroundMark x1="53625" y1="39000" x2="55000" y2="50750"/>
                        <a14:foregroundMark x1="50375" y1="40000" x2="54000" y2="49750"/>
                        <a14:foregroundMark x1="28875" y1="87625" x2="27500" y2="93500"/>
                        <a14:foregroundMark x1="26625" y1="95000" x2="23375" y2="99875"/>
                        <a14:foregroundMark x1="90500" y1="99375" x2="90500" y2="99375"/>
                        <a14:foregroundMark x1="50750" y1="72875" x2="53625" y2="74875"/>
                      </a14:backgroundRemoval>
                    </a14:imgEffect>
                  </a14:imgLayer>
                </a14:imgProps>
              </a:ext>
              <a:ext uri="{28A0092B-C50C-407E-A947-70E740481C1C}">
                <a14:useLocalDpi xmlns:a14="http://schemas.microsoft.com/office/drawing/2010/main" val="0"/>
              </a:ext>
            </a:extLst>
          </a:blip>
          <a:stretch>
            <a:fillRect/>
          </a:stretch>
        </p:blipFill>
        <p:spPr>
          <a:xfrm rot="20525894">
            <a:off x="10564057" y="4966740"/>
            <a:ext cx="1926077" cy="1926077"/>
          </a:xfrm>
          <a:prstGeom prst="rect">
            <a:avLst/>
          </a:prstGeom>
        </p:spPr>
      </p:pic>
      <p:sp>
        <p:nvSpPr>
          <p:cNvPr id="3" name="TextBox 2">
            <a:extLst>
              <a:ext uri="{FF2B5EF4-FFF2-40B4-BE49-F238E27FC236}">
                <a16:creationId xmlns:a16="http://schemas.microsoft.com/office/drawing/2014/main" id="{3164DCDA-12E4-74A9-54FB-1577754A62A6}"/>
              </a:ext>
            </a:extLst>
          </p:cNvPr>
          <p:cNvSpPr txBox="1"/>
          <p:nvPr/>
        </p:nvSpPr>
        <p:spPr>
          <a:xfrm>
            <a:off x="286870" y="1344222"/>
            <a:ext cx="10027787" cy="3046988"/>
          </a:xfrm>
          <a:prstGeom prst="rect">
            <a:avLst/>
          </a:prstGeom>
          <a:noFill/>
        </p:spPr>
        <p:txBody>
          <a:bodyPr wrap="square" rtlCol="0">
            <a:spAutoFit/>
          </a:bodyPr>
          <a:lstStyle/>
          <a:p>
            <a:r>
              <a:rPr lang="vi-VN" sz="2400" dirty="0">
                <a:solidFill>
                  <a:schemeClr val="bg1"/>
                </a:solidFill>
              </a:rPr>
              <a:t>Phần 1: Kiến Thức Căn Bản</a:t>
            </a:r>
          </a:p>
          <a:p>
            <a:endParaRPr lang="vi-VN" sz="2400" dirty="0">
              <a:solidFill>
                <a:schemeClr val="bg1"/>
              </a:solidFill>
            </a:endParaRPr>
          </a:p>
          <a:p>
            <a:r>
              <a:rPr lang="vi-VN" sz="2400" dirty="0">
                <a:solidFill>
                  <a:schemeClr val="bg1"/>
                </a:solidFill>
              </a:rPr>
              <a:t>Phần 2: Architecture Overview (Kiến Trúc Tổng Quan)</a:t>
            </a:r>
          </a:p>
          <a:p>
            <a:endParaRPr lang="vi-VN" sz="2400" dirty="0">
              <a:solidFill>
                <a:schemeClr val="bg1"/>
              </a:solidFill>
            </a:endParaRPr>
          </a:p>
          <a:p>
            <a:r>
              <a:rPr lang="en-US" sz="2400" dirty="0" err="1">
                <a:solidFill>
                  <a:schemeClr val="bg1"/>
                </a:solidFill>
              </a:rPr>
              <a:t>Phần</a:t>
            </a:r>
            <a:r>
              <a:rPr lang="en-US" sz="2400" dirty="0">
                <a:solidFill>
                  <a:schemeClr val="bg1"/>
                </a:solidFill>
              </a:rPr>
              <a:t> 3: A New Application (</a:t>
            </a:r>
            <a:r>
              <a:rPr lang="en-US" sz="2400" dirty="0" err="1">
                <a:solidFill>
                  <a:schemeClr val="bg1"/>
                </a:solidFill>
              </a:rPr>
              <a:t>Một</a:t>
            </a:r>
            <a:r>
              <a:rPr lang="en-US" sz="2400" dirty="0">
                <a:solidFill>
                  <a:schemeClr val="bg1"/>
                </a:solidFill>
              </a:rPr>
              <a:t> </a:t>
            </a:r>
            <a:r>
              <a:rPr lang="en-US" sz="2400" dirty="0" err="1">
                <a:solidFill>
                  <a:schemeClr val="bg1"/>
                </a:solidFill>
              </a:rPr>
              <a:t>Ứng</a:t>
            </a:r>
            <a:r>
              <a:rPr lang="en-US" sz="2400" dirty="0">
                <a:solidFill>
                  <a:schemeClr val="bg1"/>
                </a:solidFill>
              </a:rPr>
              <a:t> </a:t>
            </a:r>
            <a:r>
              <a:rPr lang="en-US" sz="2400" dirty="0" err="1">
                <a:solidFill>
                  <a:schemeClr val="bg1"/>
                </a:solidFill>
              </a:rPr>
              <a:t>Dụng</a:t>
            </a:r>
            <a:r>
              <a:rPr lang="en-US" sz="2400" dirty="0">
                <a:solidFill>
                  <a:schemeClr val="bg1"/>
                </a:solidFill>
              </a:rPr>
              <a:t> </a:t>
            </a:r>
            <a:r>
              <a:rPr lang="en-US" sz="2400" dirty="0" err="1">
                <a:solidFill>
                  <a:schemeClr val="bg1"/>
                </a:solidFill>
              </a:rPr>
              <a:t>Mới</a:t>
            </a:r>
            <a:r>
              <a:rPr lang="en-US" sz="2400" dirty="0">
                <a:solidFill>
                  <a:schemeClr val="bg1"/>
                </a:solidFill>
              </a:rPr>
              <a:t>)</a:t>
            </a:r>
          </a:p>
          <a:p>
            <a:endParaRPr lang="vi-VN" sz="2400" dirty="0">
              <a:solidFill>
                <a:schemeClr val="bg1"/>
              </a:solidFill>
            </a:endParaRPr>
          </a:p>
          <a:p>
            <a:r>
              <a:rPr lang="vi-VN" sz="2400" dirty="0">
                <a:solidFill>
                  <a:schemeClr val="bg1"/>
                </a:solidFill>
              </a:rPr>
              <a:t>Phần 4: Models and Basic Fields (Mô Hình và Trường Cơ Bản)</a:t>
            </a:r>
          </a:p>
          <a:p>
            <a:endParaRPr lang="vi-VN" sz="2400" dirty="0">
              <a:solidFill>
                <a:schemeClr val="bg1"/>
              </a:solidFill>
            </a:endParaRPr>
          </a:p>
        </p:txBody>
      </p:sp>
    </p:spTree>
    <p:extLst>
      <p:ext uri="{BB962C8B-B14F-4D97-AF65-F5344CB8AC3E}">
        <p14:creationId xmlns:p14="http://schemas.microsoft.com/office/powerpoint/2010/main" val="36787249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1000" fill="hold"/>
                                        <p:tgtEl>
                                          <p:spTgt spid="15"/>
                                        </p:tgtEl>
                                        <p:attrNameLst>
                                          <p:attrName>ppt_x</p:attrName>
                                        </p:attrNameLst>
                                      </p:cBhvr>
                                      <p:tavLst>
                                        <p:tav tm="0">
                                          <p:val>
                                            <p:strVal val="0-#ppt_w/2"/>
                                          </p:val>
                                        </p:tav>
                                        <p:tav tm="100000">
                                          <p:val>
                                            <p:strVal val="#ppt_x"/>
                                          </p:val>
                                        </p:tav>
                                      </p:tavLst>
                                    </p:anim>
                                    <p:anim calcmode="lin" valueType="num">
                                      <p:cBhvr additive="base">
                                        <p:cTn id="8" dur="10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3" decel="100000" fill="hold" nodeType="withEffect">
                                  <p:stCondLst>
                                    <p:cond delay="1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1000" fill="hold"/>
                                        <p:tgtEl>
                                          <p:spTgt spid="42"/>
                                        </p:tgtEl>
                                        <p:attrNameLst>
                                          <p:attrName>ppt_x</p:attrName>
                                        </p:attrNameLst>
                                      </p:cBhvr>
                                      <p:tavLst>
                                        <p:tav tm="0">
                                          <p:val>
                                            <p:strVal val="1+#ppt_w/2"/>
                                          </p:val>
                                        </p:tav>
                                        <p:tav tm="100000">
                                          <p:val>
                                            <p:strVal val="#ppt_x"/>
                                          </p:val>
                                        </p:tav>
                                      </p:tavLst>
                                    </p:anim>
                                    <p:anim calcmode="lin" valueType="num">
                                      <p:cBhvr additive="base">
                                        <p:cTn id="12" dur="1000" fill="hold"/>
                                        <p:tgtEl>
                                          <p:spTgt spid="42"/>
                                        </p:tgtEl>
                                        <p:attrNameLst>
                                          <p:attrName>ppt_y</p:attrName>
                                        </p:attrNameLst>
                                      </p:cBhvr>
                                      <p:tavLst>
                                        <p:tav tm="0">
                                          <p:val>
                                            <p:strVal val="0-#ppt_h/2"/>
                                          </p:val>
                                        </p:tav>
                                        <p:tav tm="100000">
                                          <p:val>
                                            <p:strVal val="#ppt_y"/>
                                          </p:val>
                                        </p:tav>
                                      </p:tavLst>
                                    </p:anim>
                                  </p:childTnLst>
                                </p:cTn>
                              </p:par>
                              <p:par>
                                <p:cTn id="13" presetID="2" presetClass="entr" presetSubtype="6" decel="100000" fill="hold" nodeType="withEffect">
                                  <p:stCondLst>
                                    <p:cond delay="200"/>
                                  </p:stCondLst>
                                  <p:childTnLst>
                                    <p:set>
                                      <p:cBhvr>
                                        <p:cTn id="14" dur="1" fill="hold">
                                          <p:stCondLst>
                                            <p:cond delay="0"/>
                                          </p:stCondLst>
                                        </p:cTn>
                                        <p:tgtEl>
                                          <p:spTgt spid="44"/>
                                        </p:tgtEl>
                                        <p:attrNameLst>
                                          <p:attrName>style.visibility</p:attrName>
                                        </p:attrNameLst>
                                      </p:cBhvr>
                                      <p:to>
                                        <p:strVal val="visible"/>
                                      </p:to>
                                    </p:set>
                                    <p:anim calcmode="lin" valueType="num">
                                      <p:cBhvr additive="base">
                                        <p:cTn id="15" dur="1000" fill="hold"/>
                                        <p:tgtEl>
                                          <p:spTgt spid="44"/>
                                        </p:tgtEl>
                                        <p:attrNameLst>
                                          <p:attrName>ppt_x</p:attrName>
                                        </p:attrNameLst>
                                      </p:cBhvr>
                                      <p:tavLst>
                                        <p:tav tm="0">
                                          <p:val>
                                            <p:strVal val="1+#ppt_w/2"/>
                                          </p:val>
                                        </p:tav>
                                        <p:tav tm="100000">
                                          <p:val>
                                            <p:strVal val="#ppt_x"/>
                                          </p:val>
                                        </p:tav>
                                      </p:tavLst>
                                    </p:anim>
                                    <p:anim calcmode="lin" valueType="num">
                                      <p:cBhvr additive="base">
                                        <p:cTn id="16" dur="1000" fill="hold"/>
                                        <p:tgtEl>
                                          <p:spTgt spid="44"/>
                                        </p:tgtEl>
                                        <p:attrNameLst>
                                          <p:attrName>ppt_y</p:attrName>
                                        </p:attrNameLst>
                                      </p:cBhvr>
                                      <p:tavLst>
                                        <p:tav tm="0">
                                          <p:val>
                                            <p:strVal val="1+#ppt_h/2"/>
                                          </p:val>
                                        </p:tav>
                                        <p:tav tm="100000">
                                          <p:val>
                                            <p:strVal val="#ppt_y"/>
                                          </p:val>
                                        </p:tav>
                                      </p:tavLst>
                                    </p:anim>
                                  </p:childTnLst>
                                </p:cTn>
                              </p:par>
                              <p:par>
                                <p:cTn id="17" presetID="1" presetClass="entr" presetSubtype="0" fill="hold" grpId="0" nodeType="withEffect">
                                  <p:stCondLst>
                                    <p:cond delay="200"/>
                                  </p:stCondLst>
                                  <p:iterate type="lt">
                                    <p:tmAbs val="70"/>
                                  </p:iterate>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58991E-2EF5-4F65-A554-6C9225F84D56}"/>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descr="Logo&#10;&#10;Description automatically generated">
            <a:extLst>
              <a:ext uri="{FF2B5EF4-FFF2-40B4-BE49-F238E27FC236}">
                <a16:creationId xmlns:a16="http://schemas.microsoft.com/office/drawing/2014/main" id="{59AEF055-7D88-4D1F-A41F-E42A9A0E49A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80146" y="2525695"/>
            <a:ext cx="1529103" cy="1600224"/>
          </a:xfrm>
          <a:prstGeom prst="rect">
            <a:avLst/>
          </a:prstGeom>
        </p:spPr>
      </p:pic>
      <p:sp>
        <p:nvSpPr>
          <p:cNvPr id="2" name="TextBox 1">
            <a:extLst>
              <a:ext uri="{FF2B5EF4-FFF2-40B4-BE49-F238E27FC236}">
                <a16:creationId xmlns:a16="http://schemas.microsoft.com/office/drawing/2014/main" id="{766AC238-3700-4543-A3CC-8C96CCEF20F4}"/>
              </a:ext>
            </a:extLst>
          </p:cNvPr>
          <p:cNvSpPr txBox="1"/>
          <p:nvPr/>
        </p:nvSpPr>
        <p:spPr>
          <a:xfrm>
            <a:off x="6382871" y="2967335"/>
            <a:ext cx="3733768" cy="2585323"/>
          </a:xfrm>
          <a:prstGeom prst="rect">
            <a:avLst/>
          </a:prstGeom>
          <a:noFill/>
        </p:spPr>
        <p:txBody>
          <a:bodyPr wrap="square" rtlCol="0">
            <a:spAutoFit/>
          </a:bodyPr>
          <a:lstStyle/>
          <a:p>
            <a:r>
              <a:rPr lang="vi-VN" sz="5400" dirty="0">
                <a:solidFill>
                  <a:schemeClr val="bg1"/>
                </a:solidFill>
              </a:rPr>
              <a:t>Phần 1: Kiến Thức Căn Bản</a:t>
            </a:r>
          </a:p>
        </p:txBody>
      </p:sp>
      <p:pic>
        <p:nvPicPr>
          <p:cNvPr id="6" name="Picture 5">
            <a:extLst>
              <a:ext uri="{FF2B5EF4-FFF2-40B4-BE49-F238E27FC236}">
                <a16:creationId xmlns:a16="http://schemas.microsoft.com/office/drawing/2014/main" id="{AAC7CDBD-12B0-4309-BFFE-6638089A8061}"/>
              </a:ext>
            </a:extLst>
          </p:cNvPr>
          <p:cNvPicPr>
            <a:picLocks noChangeAspect="1"/>
          </p:cNvPicPr>
          <p:nvPr/>
        </p:nvPicPr>
        <p:blipFill rotWithShape="1">
          <a:blip r:embed="rId4"/>
          <a:srcRect t="87158" r="81731"/>
          <a:stretch/>
        </p:blipFill>
        <p:spPr>
          <a:xfrm rot="19998828">
            <a:off x="294185" y="5860610"/>
            <a:ext cx="704733" cy="880697"/>
          </a:xfrm>
          <a:prstGeom prst="rect">
            <a:avLst/>
          </a:prstGeom>
        </p:spPr>
      </p:pic>
      <p:pic>
        <p:nvPicPr>
          <p:cNvPr id="8" name="Picture 7">
            <a:extLst>
              <a:ext uri="{FF2B5EF4-FFF2-40B4-BE49-F238E27FC236}">
                <a16:creationId xmlns:a16="http://schemas.microsoft.com/office/drawing/2014/main" id="{12431336-0014-4155-AB0E-A46DF46BFF6B}"/>
              </a:ext>
            </a:extLst>
          </p:cNvPr>
          <p:cNvPicPr>
            <a:picLocks noChangeAspect="1"/>
          </p:cNvPicPr>
          <p:nvPr/>
        </p:nvPicPr>
        <p:blipFill rotWithShape="1">
          <a:blip r:embed="rId4"/>
          <a:srcRect l="16195" t="79663" r="66102" b="10042"/>
          <a:stretch/>
        </p:blipFill>
        <p:spPr>
          <a:xfrm rot="1850905">
            <a:off x="698452" y="5258702"/>
            <a:ext cx="682907" cy="706056"/>
          </a:xfrm>
          <a:prstGeom prst="rect">
            <a:avLst/>
          </a:prstGeom>
        </p:spPr>
      </p:pic>
      <p:pic>
        <p:nvPicPr>
          <p:cNvPr id="10" name="Picture 9">
            <a:extLst>
              <a:ext uri="{FF2B5EF4-FFF2-40B4-BE49-F238E27FC236}">
                <a16:creationId xmlns:a16="http://schemas.microsoft.com/office/drawing/2014/main" id="{79B0FB7D-FD32-4DB8-8D6D-B027D879CEF3}"/>
              </a:ext>
            </a:extLst>
          </p:cNvPr>
          <p:cNvPicPr>
            <a:picLocks noChangeAspect="1"/>
          </p:cNvPicPr>
          <p:nvPr/>
        </p:nvPicPr>
        <p:blipFill rotWithShape="1">
          <a:blip r:embed="rId4"/>
          <a:srcRect l="50000" t="67296" r="36801" b="24659"/>
          <a:stretch/>
        </p:blipFill>
        <p:spPr>
          <a:xfrm rot="1202353">
            <a:off x="1593430" y="4998748"/>
            <a:ext cx="501570" cy="543499"/>
          </a:xfrm>
          <a:prstGeom prst="rect">
            <a:avLst/>
          </a:prstGeom>
        </p:spPr>
      </p:pic>
      <p:pic>
        <p:nvPicPr>
          <p:cNvPr id="12" name="Picture 11">
            <a:extLst>
              <a:ext uri="{FF2B5EF4-FFF2-40B4-BE49-F238E27FC236}">
                <a16:creationId xmlns:a16="http://schemas.microsoft.com/office/drawing/2014/main" id="{FB766234-C869-405A-9269-4B501FA6301A}"/>
              </a:ext>
            </a:extLst>
          </p:cNvPr>
          <p:cNvPicPr>
            <a:picLocks noChangeAspect="1"/>
          </p:cNvPicPr>
          <p:nvPr/>
        </p:nvPicPr>
        <p:blipFill rotWithShape="1">
          <a:blip r:embed="rId4"/>
          <a:srcRect l="50001" t="75062" r="33673" b="16999"/>
          <a:stretch/>
        </p:blipFill>
        <p:spPr>
          <a:xfrm rot="20229313">
            <a:off x="2475723" y="6028700"/>
            <a:ext cx="629824" cy="544515"/>
          </a:xfrm>
          <a:prstGeom prst="rect">
            <a:avLst/>
          </a:prstGeom>
        </p:spPr>
      </p:pic>
      <p:pic>
        <p:nvPicPr>
          <p:cNvPr id="14" name="Picture 13">
            <a:extLst>
              <a:ext uri="{FF2B5EF4-FFF2-40B4-BE49-F238E27FC236}">
                <a16:creationId xmlns:a16="http://schemas.microsoft.com/office/drawing/2014/main" id="{CEC4ECDE-AB1D-4008-8966-E8CCEF22CFB1}"/>
              </a:ext>
            </a:extLst>
          </p:cNvPr>
          <p:cNvPicPr>
            <a:picLocks noChangeAspect="1"/>
          </p:cNvPicPr>
          <p:nvPr/>
        </p:nvPicPr>
        <p:blipFill rotWithShape="1">
          <a:blip r:embed="rId4"/>
          <a:srcRect l="42905" t="82775" r="43422" b="9362"/>
          <a:stretch/>
        </p:blipFill>
        <p:spPr>
          <a:xfrm rot="20894519">
            <a:off x="1450853" y="5931246"/>
            <a:ext cx="527428" cy="539225"/>
          </a:xfrm>
          <a:prstGeom prst="rect">
            <a:avLst/>
          </a:prstGeom>
        </p:spPr>
      </p:pic>
      <p:pic>
        <p:nvPicPr>
          <p:cNvPr id="16" name="Picture 15">
            <a:extLst>
              <a:ext uri="{FF2B5EF4-FFF2-40B4-BE49-F238E27FC236}">
                <a16:creationId xmlns:a16="http://schemas.microsoft.com/office/drawing/2014/main" id="{83944C00-511C-43D1-8ABA-68B1E8BCBE62}"/>
              </a:ext>
            </a:extLst>
          </p:cNvPr>
          <p:cNvPicPr>
            <a:picLocks noChangeAspect="1"/>
          </p:cNvPicPr>
          <p:nvPr/>
        </p:nvPicPr>
        <p:blipFill rotWithShape="1">
          <a:blip r:embed="rId4"/>
          <a:srcRect l="44476" t="90329" r="43462" b="3181"/>
          <a:stretch/>
        </p:blipFill>
        <p:spPr>
          <a:xfrm>
            <a:off x="3186546" y="5195279"/>
            <a:ext cx="465292" cy="445062"/>
          </a:xfrm>
          <a:prstGeom prst="rect">
            <a:avLst/>
          </a:prstGeom>
        </p:spPr>
      </p:pic>
      <p:pic>
        <p:nvPicPr>
          <p:cNvPr id="18" name="Picture 17">
            <a:extLst>
              <a:ext uri="{FF2B5EF4-FFF2-40B4-BE49-F238E27FC236}">
                <a16:creationId xmlns:a16="http://schemas.microsoft.com/office/drawing/2014/main" id="{AD7D4006-6FC2-4682-A524-4567EA599441}"/>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73053" b="80299" l="72625" r="87601">
                        <a14:foregroundMark x1="87681" y1="79121" x2="87681" y2="79121"/>
                        <a14:foregroundMark x1="80676" y1="80208" x2="80676" y2="80208"/>
                        <a14:foregroundMark x1="76409" y1="80299" x2="76409" y2="80299"/>
                        <a14:foregroundMark x1="81562" y1="73053" x2="81562" y2="73053"/>
                        <a14:foregroundMark x1="76570" y1="74774" x2="76570" y2="74774"/>
                        <a14:foregroundMark x1="75765" y1="73777" x2="75765" y2="73777"/>
                      </a14:backgroundRemoval>
                    </a14:imgEffect>
                  </a14:imgLayer>
                </a14:imgProps>
              </a:ext>
            </a:extLst>
          </a:blip>
          <a:srcRect l="70776" t="72374" r="10636" b="19281"/>
          <a:stretch/>
        </p:blipFill>
        <p:spPr>
          <a:xfrm rot="17895359">
            <a:off x="3409355" y="5744422"/>
            <a:ext cx="717047" cy="572322"/>
          </a:xfrm>
          <a:prstGeom prst="rect">
            <a:avLst/>
          </a:prstGeom>
        </p:spPr>
      </p:pic>
      <p:pic>
        <p:nvPicPr>
          <p:cNvPr id="20" name="Picture 19">
            <a:extLst>
              <a:ext uri="{FF2B5EF4-FFF2-40B4-BE49-F238E27FC236}">
                <a16:creationId xmlns:a16="http://schemas.microsoft.com/office/drawing/2014/main" id="{13B7512D-54D2-4AEC-B9A7-7924046EC837}"/>
              </a:ext>
            </a:extLst>
          </p:cNvPr>
          <p:cNvPicPr>
            <a:picLocks noChangeAspect="1"/>
          </p:cNvPicPr>
          <p:nvPr/>
        </p:nvPicPr>
        <p:blipFill rotWithShape="1">
          <a:blip r:embed="rId7"/>
          <a:srcRect l="58905" t="84908" r="29050" b="7405"/>
          <a:stretch/>
        </p:blipFill>
        <p:spPr>
          <a:xfrm rot="20637760">
            <a:off x="2339392" y="5202950"/>
            <a:ext cx="464647" cy="527194"/>
          </a:xfrm>
          <a:prstGeom prst="rect">
            <a:avLst/>
          </a:prstGeom>
        </p:spPr>
      </p:pic>
      <p:sp>
        <p:nvSpPr>
          <p:cNvPr id="21" name="Oval 20">
            <a:extLst>
              <a:ext uri="{FF2B5EF4-FFF2-40B4-BE49-F238E27FC236}">
                <a16:creationId xmlns:a16="http://schemas.microsoft.com/office/drawing/2014/main" id="{B3046079-CF02-40AF-89CD-09AB40EDB764}"/>
              </a:ext>
            </a:extLst>
          </p:cNvPr>
          <p:cNvSpPr/>
          <p:nvPr/>
        </p:nvSpPr>
        <p:spPr>
          <a:xfrm rot="20691781">
            <a:off x="-4369630" y="-3408134"/>
            <a:ext cx="16042935" cy="5330242"/>
          </a:xfrm>
          <a:prstGeom prst="ellipse">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Oval 21">
            <a:extLst>
              <a:ext uri="{FF2B5EF4-FFF2-40B4-BE49-F238E27FC236}">
                <a16:creationId xmlns:a16="http://schemas.microsoft.com/office/drawing/2014/main" id="{455A2884-E554-4A45-B90B-665CB17C063F}"/>
              </a:ext>
            </a:extLst>
          </p:cNvPr>
          <p:cNvSpPr/>
          <p:nvPr/>
        </p:nvSpPr>
        <p:spPr>
          <a:xfrm rot="6248683">
            <a:off x="7594886" y="1563991"/>
            <a:ext cx="10831472" cy="5330242"/>
          </a:xfrm>
          <a:prstGeom prst="ellipse">
            <a:avLst/>
          </a:pr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369323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22000" decel="7800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250" fill="hold"/>
                                        <p:tgtEl>
                                          <p:spTgt spid="22"/>
                                        </p:tgtEl>
                                        <p:attrNameLst>
                                          <p:attrName>ppt_x</p:attrName>
                                        </p:attrNameLst>
                                      </p:cBhvr>
                                      <p:tavLst>
                                        <p:tav tm="0">
                                          <p:val>
                                            <p:strVal val="1+#ppt_w/2"/>
                                          </p:val>
                                        </p:tav>
                                        <p:tav tm="100000">
                                          <p:val>
                                            <p:strVal val="#ppt_x"/>
                                          </p:val>
                                        </p:tav>
                                      </p:tavLst>
                                    </p:anim>
                                    <p:anim calcmode="lin" valueType="num">
                                      <p:cBhvr additive="base">
                                        <p:cTn id="8" dur="1250" fill="hold"/>
                                        <p:tgtEl>
                                          <p:spTgt spid="22"/>
                                        </p:tgtEl>
                                        <p:attrNameLst>
                                          <p:attrName>ppt_y</p:attrName>
                                        </p:attrNameLst>
                                      </p:cBhvr>
                                      <p:tavLst>
                                        <p:tav tm="0">
                                          <p:val>
                                            <p:strVal val="1+#ppt_h/2"/>
                                          </p:val>
                                        </p:tav>
                                        <p:tav tm="100000">
                                          <p:val>
                                            <p:strVal val="#ppt_y"/>
                                          </p:val>
                                        </p:tav>
                                      </p:tavLst>
                                    </p:anim>
                                  </p:childTnLst>
                                </p:cTn>
                              </p:par>
                              <p:par>
                                <p:cTn id="9" presetID="2" presetClass="entr" presetSubtype="9" accel="22000" decel="78000" fill="hold" grpId="0" nodeType="withEffect">
                                  <p:stCondLst>
                                    <p:cond delay="2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250" fill="hold"/>
                                        <p:tgtEl>
                                          <p:spTgt spid="21"/>
                                        </p:tgtEl>
                                        <p:attrNameLst>
                                          <p:attrName>ppt_x</p:attrName>
                                        </p:attrNameLst>
                                      </p:cBhvr>
                                      <p:tavLst>
                                        <p:tav tm="0">
                                          <p:val>
                                            <p:strVal val="0-#ppt_w/2"/>
                                          </p:val>
                                        </p:tav>
                                        <p:tav tm="100000">
                                          <p:val>
                                            <p:strVal val="#ppt_x"/>
                                          </p:val>
                                        </p:tav>
                                      </p:tavLst>
                                    </p:anim>
                                    <p:anim calcmode="lin" valueType="num">
                                      <p:cBhvr additive="base">
                                        <p:cTn id="12" dur="1250" fill="hold"/>
                                        <p:tgtEl>
                                          <p:spTgt spid="21"/>
                                        </p:tgtEl>
                                        <p:attrNameLst>
                                          <p:attrName>ppt_y</p:attrName>
                                        </p:attrNameLst>
                                      </p:cBhvr>
                                      <p:tavLst>
                                        <p:tav tm="0">
                                          <p:val>
                                            <p:strVal val="0-#ppt_h/2"/>
                                          </p:val>
                                        </p:tav>
                                        <p:tav tm="100000">
                                          <p:val>
                                            <p:strVal val="#ppt_y"/>
                                          </p:val>
                                        </p:tav>
                                      </p:tavLst>
                                    </p:anim>
                                  </p:childTnLst>
                                </p:cTn>
                              </p:par>
                              <p:par>
                                <p:cTn id="13" presetID="42" presetClass="path" presetSubtype="0" decel="100000" fill="hold" nodeType="withEffect">
                                  <p:stCondLst>
                                    <p:cond delay="0"/>
                                  </p:stCondLst>
                                  <p:childTnLst>
                                    <p:animMotion origin="layout" path="M 3.75E-6 -3.7037E-6 L -0.16029 0.00139 " pathEditMode="relative" rAng="0" ptsTypes="AA">
                                      <p:cBhvr>
                                        <p:cTn id="14" dur="1000" fill="hold"/>
                                        <p:tgtEl>
                                          <p:spTgt spid="3"/>
                                        </p:tgtEl>
                                        <p:attrNameLst>
                                          <p:attrName>ppt_x</p:attrName>
                                          <p:attrName>ppt_y</p:attrName>
                                        </p:attrNameLst>
                                      </p:cBhvr>
                                      <p:rCtr x="-8021" y="69"/>
                                    </p:animMotion>
                                  </p:childTnLst>
                                </p:cTn>
                              </p:par>
                              <p:par>
                                <p:cTn id="15" presetID="10" presetClass="entr" presetSubtype="0" fill="hold" grpId="0" nodeType="withEffect">
                                  <p:stCondLst>
                                    <p:cond delay="7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1" grpId="0" animBg="1"/>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2B6EF6-17B8-44F3-93BF-064E96FD7645}"/>
              </a:ext>
            </a:extLst>
          </p:cNvPr>
          <p:cNvSpPr/>
          <p:nvPr/>
        </p:nvSpPr>
        <p:spPr>
          <a:xfrm>
            <a:off x="0" y="-52897"/>
            <a:ext cx="12192000" cy="68580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6" name="Group 25">
            <a:extLst>
              <a:ext uri="{FF2B5EF4-FFF2-40B4-BE49-F238E27FC236}">
                <a16:creationId xmlns:a16="http://schemas.microsoft.com/office/drawing/2014/main" id="{8866C2B0-1B2D-4F85-8EDE-F3EEE6842603}"/>
              </a:ext>
            </a:extLst>
          </p:cNvPr>
          <p:cNvGrpSpPr/>
          <p:nvPr/>
        </p:nvGrpSpPr>
        <p:grpSpPr>
          <a:xfrm>
            <a:off x="-12192000" y="6129904"/>
            <a:ext cx="36576000" cy="728096"/>
            <a:chOff x="-12192000" y="6129904"/>
            <a:chExt cx="36576000" cy="728096"/>
          </a:xfrm>
        </p:grpSpPr>
        <p:grpSp>
          <p:nvGrpSpPr>
            <p:cNvPr id="7" name="Group 6">
              <a:extLst>
                <a:ext uri="{FF2B5EF4-FFF2-40B4-BE49-F238E27FC236}">
                  <a16:creationId xmlns:a16="http://schemas.microsoft.com/office/drawing/2014/main" id="{E42BEFD8-E8F2-4231-9B0D-2EFC5CEE9058}"/>
                </a:ext>
              </a:extLst>
            </p:cNvPr>
            <p:cNvGrpSpPr/>
            <p:nvPr/>
          </p:nvGrpSpPr>
          <p:grpSpPr>
            <a:xfrm rot="10800000">
              <a:off x="0" y="6129905"/>
              <a:ext cx="12192000" cy="728095"/>
              <a:chOff x="0" y="0"/>
              <a:chExt cx="12192000" cy="728095"/>
            </a:xfrm>
          </p:grpSpPr>
          <p:pic>
            <p:nvPicPr>
              <p:cNvPr id="9" name="Picture 8" descr="A picture containing text, indoor, screen, black&#10;&#10;Description automatically generated">
                <a:extLst>
                  <a:ext uri="{FF2B5EF4-FFF2-40B4-BE49-F238E27FC236}">
                    <a16:creationId xmlns:a16="http://schemas.microsoft.com/office/drawing/2014/main" id="{AEBC5F83-3DFB-4754-978B-51831AA2757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10" name="Picture 9" descr="A picture containing text, indoor, screen, black&#10;&#10;Description automatically generated">
                <a:extLst>
                  <a:ext uri="{FF2B5EF4-FFF2-40B4-BE49-F238E27FC236}">
                    <a16:creationId xmlns:a16="http://schemas.microsoft.com/office/drawing/2014/main" id="{A943E4DE-5BB6-46DE-8400-411A66F884A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11" name="Picture 10" descr="A picture containing text, indoor, screen, black&#10;&#10;Description automatically generated">
                <a:extLst>
                  <a:ext uri="{FF2B5EF4-FFF2-40B4-BE49-F238E27FC236}">
                    <a16:creationId xmlns:a16="http://schemas.microsoft.com/office/drawing/2014/main" id="{E1175D66-4186-421A-B9B6-16A9B2B17DCC}"/>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18" name="Group 17">
              <a:extLst>
                <a:ext uri="{FF2B5EF4-FFF2-40B4-BE49-F238E27FC236}">
                  <a16:creationId xmlns:a16="http://schemas.microsoft.com/office/drawing/2014/main" id="{4023DD80-D59E-40D1-B6C5-A7E239FB4406}"/>
                </a:ext>
              </a:extLst>
            </p:cNvPr>
            <p:cNvGrpSpPr/>
            <p:nvPr/>
          </p:nvGrpSpPr>
          <p:grpSpPr>
            <a:xfrm rot="10800000">
              <a:off x="12192000" y="6129905"/>
              <a:ext cx="12192000" cy="728095"/>
              <a:chOff x="0" y="0"/>
              <a:chExt cx="12192000" cy="728095"/>
            </a:xfrm>
          </p:grpSpPr>
          <p:pic>
            <p:nvPicPr>
              <p:cNvPr id="19" name="Picture 18" descr="A picture containing text, indoor, screen, black&#10;&#10;Description automatically generated">
                <a:extLst>
                  <a:ext uri="{FF2B5EF4-FFF2-40B4-BE49-F238E27FC236}">
                    <a16:creationId xmlns:a16="http://schemas.microsoft.com/office/drawing/2014/main" id="{A5AE95D8-C539-449D-ADCC-09F422CA49D7}"/>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20" name="Picture 19" descr="A picture containing text, indoor, screen, black&#10;&#10;Description automatically generated">
                <a:extLst>
                  <a:ext uri="{FF2B5EF4-FFF2-40B4-BE49-F238E27FC236}">
                    <a16:creationId xmlns:a16="http://schemas.microsoft.com/office/drawing/2014/main" id="{37BD8C30-F136-4249-B53C-CDD912A2D20A}"/>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21" name="Picture 20" descr="A picture containing text, indoor, screen, black&#10;&#10;Description automatically generated">
                <a:extLst>
                  <a:ext uri="{FF2B5EF4-FFF2-40B4-BE49-F238E27FC236}">
                    <a16:creationId xmlns:a16="http://schemas.microsoft.com/office/drawing/2014/main" id="{99F02E30-77F5-4226-A6C0-E2DE438AC99F}"/>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22" name="Group 21">
              <a:extLst>
                <a:ext uri="{FF2B5EF4-FFF2-40B4-BE49-F238E27FC236}">
                  <a16:creationId xmlns:a16="http://schemas.microsoft.com/office/drawing/2014/main" id="{56B149DB-C93E-462B-B35E-D688EED05860}"/>
                </a:ext>
              </a:extLst>
            </p:cNvPr>
            <p:cNvGrpSpPr/>
            <p:nvPr/>
          </p:nvGrpSpPr>
          <p:grpSpPr>
            <a:xfrm rot="10800000">
              <a:off x="-12192000" y="6129904"/>
              <a:ext cx="12192000" cy="728095"/>
              <a:chOff x="0" y="0"/>
              <a:chExt cx="12192000" cy="728095"/>
            </a:xfrm>
          </p:grpSpPr>
          <p:pic>
            <p:nvPicPr>
              <p:cNvPr id="23" name="Picture 22" descr="A picture containing text, indoor, screen, black&#10;&#10;Description automatically generated">
                <a:extLst>
                  <a:ext uri="{FF2B5EF4-FFF2-40B4-BE49-F238E27FC236}">
                    <a16:creationId xmlns:a16="http://schemas.microsoft.com/office/drawing/2014/main" id="{269B64BC-A5D1-4245-985E-B080875EDAF9}"/>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24" name="Picture 23" descr="A picture containing text, indoor, screen, black&#10;&#10;Description automatically generated">
                <a:extLst>
                  <a:ext uri="{FF2B5EF4-FFF2-40B4-BE49-F238E27FC236}">
                    <a16:creationId xmlns:a16="http://schemas.microsoft.com/office/drawing/2014/main" id="{465636F9-9498-4108-89F5-B5A660DA45F1}"/>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25" name="Picture 24" descr="A picture containing text, indoor, screen, black&#10;&#10;Description automatically generated">
                <a:extLst>
                  <a:ext uri="{FF2B5EF4-FFF2-40B4-BE49-F238E27FC236}">
                    <a16:creationId xmlns:a16="http://schemas.microsoft.com/office/drawing/2014/main" id="{B2FA4576-EC48-4128-A786-06F9B504F074}"/>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grpSp>
        <p:nvGrpSpPr>
          <p:cNvPr id="27" name="Group 26">
            <a:extLst>
              <a:ext uri="{FF2B5EF4-FFF2-40B4-BE49-F238E27FC236}">
                <a16:creationId xmlns:a16="http://schemas.microsoft.com/office/drawing/2014/main" id="{56D65F3B-69EE-4A87-8B8C-990F6B2FC723}"/>
              </a:ext>
            </a:extLst>
          </p:cNvPr>
          <p:cNvGrpSpPr/>
          <p:nvPr/>
        </p:nvGrpSpPr>
        <p:grpSpPr>
          <a:xfrm>
            <a:off x="-12189225" y="64379"/>
            <a:ext cx="36576000" cy="728096"/>
            <a:chOff x="-12192000" y="6129904"/>
            <a:chExt cx="36576000" cy="728096"/>
          </a:xfrm>
        </p:grpSpPr>
        <p:grpSp>
          <p:nvGrpSpPr>
            <p:cNvPr id="28" name="Group 27">
              <a:extLst>
                <a:ext uri="{FF2B5EF4-FFF2-40B4-BE49-F238E27FC236}">
                  <a16:creationId xmlns:a16="http://schemas.microsoft.com/office/drawing/2014/main" id="{2F4DAD5D-08A9-46CF-AB2D-45B21A51C85B}"/>
                </a:ext>
              </a:extLst>
            </p:cNvPr>
            <p:cNvGrpSpPr/>
            <p:nvPr/>
          </p:nvGrpSpPr>
          <p:grpSpPr>
            <a:xfrm rot="10800000">
              <a:off x="0" y="6129905"/>
              <a:ext cx="12192000" cy="728095"/>
              <a:chOff x="0" y="0"/>
              <a:chExt cx="12192000" cy="728095"/>
            </a:xfrm>
          </p:grpSpPr>
          <p:pic>
            <p:nvPicPr>
              <p:cNvPr id="37" name="Picture 36" descr="A picture containing text, indoor, screen, black&#10;&#10;Description automatically generated">
                <a:extLst>
                  <a:ext uri="{FF2B5EF4-FFF2-40B4-BE49-F238E27FC236}">
                    <a16:creationId xmlns:a16="http://schemas.microsoft.com/office/drawing/2014/main" id="{67A691D7-C3F0-43A9-9F13-77DE5E605A9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8" name="Picture 37" descr="A picture containing text, indoor, screen, black&#10;&#10;Description automatically generated">
                <a:extLst>
                  <a:ext uri="{FF2B5EF4-FFF2-40B4-BE49-F238E27FC236}">
                    <a16:creationId xmlns:a16="http://schemas.microsoft.com/office/drawing/2014/main" id="{A21ACEC0-B99B-4BC3-BA8B-8AF880A3AF87}"/>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9" name="Picture 38" descr="A picture containing text, indoor, screen, black&#10;&#10;Description automatically generated">
                <a:extLst>
                  <a:ext uri="{FF2B5EF4-FFF2-40B4-BE49-F238E27FC236}">
                    <a16:creationId xmlns:a16="http://schemas.microsoft.com/office/drawing/2014/main" id="{C0DFD4AC-694E-4472-A172-5176B7409403}"/>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29" name="Group 28">
              <a:extLst>
                <a:ext uri="{FF2B5EF4-FFF2-40B4-BE49-F238E27FC236}">
                  <a16:creationId xmlns:a16="http://schemas.microsoft.com/office/drawing/2014/main" id="{85C89AE3-2E0C-444C-BF1F-B4735133C053}"/>
                </a:ext>
              </a:extLst>
            </p:cNvPr>
            <p:cNvGrpSpPr/>
            <p:nvPr/>
          </p:nvGrpSpPr>
          <p:grpSpPr>
            <a:xfrm rot="10800000">
              <a:off x="12192000" y="6129905"/>
              <a:ext cx="12192000" cy="728095"/>
              <a:chOff x="0" y="0"/>
              <a:chExt cx="12192000" cy="728095"/>
            </a:xfrm>
          </p:grpSpPr>
          <p:pic>
            <p:nvPicPr>
              <p:cNvPr id="34" name="Picture 33" descr="A picture containing text, indoor, screen, black&#10;&#10;Description automatically generated">
                <a:extLst>
                  <a:ext uri="{FF2B5EF4-FFF2-40B4-BE49-F238E27FC236}">
                    <a16:creationId xmlns:a16="http://schemas.microsoft.com/office/drawing/2014/main" id="{96A4DB81-2C2A-4DB7-A575-A62281F4E976}"/>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5" name="Picture 34" descr="A picture containing text, indoor, screen, black&#10;&#10;Description automatically generated">
                <a:extLst>
                  <a:ext uri="{FF2B5EF4-FFF2-40B4-BE49-F238E27FC236}">
                    <a16:creationId xmlns:a16="http://schemas.microsoft.com/office/drawing/2014/main" id="{E550BC92-3739-4EF9-B307-B9A476C1ECB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6" name="Picture 35" descr="A picture containing text, indoor, screen, black&#10;&#10;Description automatically generated">
                <a:extLst>
                  <a:ext uri="{FF2B5EF4-FFF2-40B4-BE49-F238E27FC236}">
                    <a16:creationId xmlns:a16="http://schemas.microsoft.com/office/drawing/2014/main" id="{5B046F38-B3A1-49E0-90E3-810D125402BD}"/>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30" name="Group 29">
              <a:extLst>
                <a:ext uri="{FF2B5EF4-FFF2-40B4-BE49-F238E27FC236}">
                  <a16:creationId xmlns:a16="http://schemas.microsoft.com/office/drawing/2014/main" id="{CD247DEC-A73E-4F03-9901-C0B7F2170540}"/>
                </a:ext>
              </a:extLst>
            </p:cNvPr>
            <p:cNvGrpSpPr/>
            <p:nvPr/>
          </p:nvGrpSpPr>
          <p:grpSpPr>
            <a:xfrm rot="10800000">
              <a:off x="-12192000" y="6129904"/>
              <a:ext cx="12192000" cy="728095"/>
              <a:chOff x="0" y="0"/>
              <a:chExt cx="12192000" cy="728095"/>
            </a:xfrm>
          </p:grpSpPr>
          <p:pic>
            <p:nvPicPr>
              <p:cNvPr id="31" name="Picture 30" descr="A picture containing text, indoor, screen, black&#10;&#10;Description automatically generated">
                <a:extLst>
                  <a:ext uri="{FF2B5EF4-FFF2-40B4-BE49-F238E27FC236}">
                    <a16:creationId xmlns:a16="http://schemas.microsoft.com/office/drawing/2014/main" id="{D44AA722-30B7-4849-974E-E60B163C24D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2" name="Picture 31" descr="A picture containing text, indoor, screen, black&#10;&#10;Description automatically generated">
                <a:extLst>
                  <a:ext uri="{FF2B5EF4-FFF2-40B4-BE49-F238E27FC236}">
                    <a16:creationId xmlns:a16="http://schemas.microsoft.com/office/drawing/2014/main" id="{42F2AAC6-07BB-4599-87DE-7FD390AF574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3" name="Picture 32" descr="A picture containing text, indoor, screen, black&#10;&#10;Description automatically generated">
                <a:extLst>
                  <a:ext uri="{FF2B5EF4-FFF2-40B4-BE49-F238E27FC236}">
                    <a16:creationId xmlns:a16="http://schemas.microsoft.com/office/drawing/2014/main" id="{73483467-7106-440E-9AC1-7288CEC0BDA9}"/>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pic>
        <p:nvPicPr>
          <p:cNvPr id="46" name="Picture 45" descr="A picture containing text, sign&#10;&#10;Description automatically generated">
            <a:extLst>
              <a:ext uri="{FF2B5EF4-FFF2-40B4-BE49-F238E27FC236}">
                <a16:creationId xmlns:a16="http://schemas.microsoft.com/office/drawing/2014/main" id="{0846B22C-2786-499F-914E-282E07E992B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80" b="91650" l="9832" r="92626">
                        <a14:foregroundMark x1="58085" y1="41752" x2="58085" y2="41752"/>
                        <a14:foregroundMark x1="58085" y1="32587" x2="58473" y2="34216"/>
                        <a14:foregroundMark x1="59120" y1="39715" x2="59508" y2="40937"/>
                        <a14:foregroundMark x1="51617" y1="37882" x2="51617" y2="37882"/>
                        <a14:foregroundMark x1="32988" y1="69246" x2="33118" y2="70672"/>
                        <a14:foregroundMark x1="32212" y1="60489" x2="32212" y2="60489"/>
                        <a14:foregroundMark x1="81242" y1="16701" x2="81242" y2="16701"/>
                        <a14:foregroundMark x1="84735" y1="15886" x2="81630" y2="15886"/>
                        <a14:foregroundMark x1="55369" y1="38900" x2="56016" y2="38900"/>
                        <a14:foregroundMark x1="84347" y1="76782" x2="84217" y2="81874"/>
                        <a14:foregroundMark x1="31436" y1="61303" x2="32600" y2="61303"/>
                        <a14:foregroundMark x1="33506" y1="60489" x2="33506" y2="60489"/>
                        <a14:foregroundMark x1="39845" y1="68635" x2="39845" y2="68635"/>
                        <a14:foregroundMark x1="29625" y1="71894" x2="29625" y2="71894"/>
                        <a14:foregroundMark x1="72962" y1="73727" x2="72962" y2="73727"/>
                        <a14:foregroundMark x1="74774" y1="41548" x2="74774" y2="48269"/>
                        <a14:foregroundMark x1="84735" y1="38289" x2="84735" y2="43788"/>
                        <a14:foregroundMark x1="74774" y1="21181" x2="74774" y2="24236"/>
                        <a14:foregroundMark x1="76326" y1="26884" x2="76326" y2="26884"/>
                        <a14:foregroundMark x1="62613" y1="87984" x2="62613" y2="87984"/>
                        <a14:foregroundMark x1="70763" y1="79633" x2="68952" y2="82688"/>
                        <a14:foregroundMark x1="57180" y1="87984" x2="58344" y2="87984"/>
                        <a14:foregroundMark x1="54334" y1="87169" x2="54722" y2="87169"/>
                        <a14:foregroundMark x1="52652" y1="86151" x2="52652" y2="86151"/>
                        <a14:foregroundMark x1="51876" y1="85132" x2="51876" y2="85132"/>
                        <a14:foregroundMark x1="28719" y1="90428" x2="28719" y2="90428"/>
                        <a14:foregroundMark x1="34153" y1="70672" x2="35317" y2="74745"/>
                        <a14:foregroundMark x1="83182" y1="27495" x2="84735" y2="29124"/>
                        <a14:foregroundMark x1="84088" y1="19959" x2="83959" y2="23014"/>
                        <a14:foregroundMark x1="90686" y1="25458" x2="90686" y2="25458"/>
                        <a14:foregroundMark x1="92755" y1="23625" x2="92755" y2="23625"/>
                        <a14:foregroundMark x1="74774" y1="51935" x2="74774" y2="52546"/>
                        <a14:foregroundMark x1="81242" y1="45418" x2="81242" y2="45418"/>
                        <a14:foregroundMark x1="80595" y1="45418" x2="80207" y2="45214"/>
                        <a14:foregroundMark x1="83182" y1="46843" x2="83182" y2="46843"/>
                        <a14:foregroundMark x1="32471" y1="74134" x2="31307" y2="80448"/>
                        <a14:foregroundMark x1="34929" y1="77800" x2="34799" y2="81874"/>
                        <a14:foregroundMark x1="34153" y1="91650" x2="34153" y2="91650"/>
                        <a14:backgroundMark x1="31307" y1="69246" x2="30789" y2="70876"/>
                      </a14:backgroundRemoval>
                    </a14:imgEffect>
                  </a14:imgLayer>
                </a14:imgProps>
              </a:ext>
              <a:ext uri="{28A0092B-C50C-407E-A947-70E740481C1C}">
                <a14:useLocalDpi xmlns:a14="http://schemas.microsoft.com/office/drawing/2010/main" val="0"/>
              </a:ext>
            </a:extLst>
          </a:blip>
          <a:srcRect l="22922" t="6417"/>
          <a:stretch/>
        </p:blipFill>
        <p:spPr>
          <a:xfrm>
            <a:off x="155751" y="2432612"/>
            <a:ext cx="4390273" cy="3385801"/>
          </a:xfrm>
          <a:prstGeom prst="rect">
            <a:avLst/>
          </a:prstGeom>
        </p:spPr>
      </p:pic>
      <p:sp>
        <p:nvSpPr>
          <p:cNvPr id="48" name="Heart 47">
            <a:extLst>
              <a:ext uri="{FF2B5EF4-FFF2-40B4-BE49-F238E27FC236}">
                <a16:creationId xmlns:a16="http://schemas.microsoft.com/office/drawing/2014/main" id="{6AA4A6BC-0546-4F7C-912E-83DF6C3E36DA}"/>
              </a:ext>
            </a:extLst>
          </p:cNvPr>
          <p:cNvSpPr/>
          <p:nvPr/>
        </p:nvSpPr>
        <p:spPr>
          <a:xfrm rot="19761479">
            <a:off x="979363" y="3145097"/>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eart 48">
            <a:extLst>
              <a:ext uri="{FF2B5EF4-FFF2-40B4-BE49-F238E27FC236}">
                <a16:creationId xmlns:a16="http://schemas.microsoft.com/office/drawing/2014/main" id="{2E96B0AE-3FC6-418A-BEE7-327A3E0673CF}"/>
              </a:ext>
            </a:extLst>
          </p:cNvPr>
          <p:cNvSpPr/>
          <p:nvPr/>
        </p:nvSpPr>
        <p:spPr>
          <a:xfrm rot="1704394">
            <a:off x="3626570" y="1971375"/>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eart 49">
            <a:extLst>
              <a:ext uri="{FF2B5EF4-FFF2-40B4-BE49-F238E27FC236}">
                <a16:creationId xmlns:a16="http://schemas.microsoft.com/office/drawing/2014/main" id="{54A21F8D-7046-4BD0-9015-68EC1E157943}"/>
              </a:ext>
            </a:extLst>
          </p:cNvPr>
          <p:cNvSpPr/>
          <p:nvPr/>
        </p:nvSpPr>
        <p:spPr>
          <a:xfrm rot="385595">
            <a:off x="2318173" y="1259360"/>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eart 50">
            <a:extLst>
              <a:ext uri="{FF2B5EF4-FFF2-40B4-BE49-F238E27FC236}">
                <a16:creationId xmlns:a16="http://schemas.microsoft.com/office/drawing/2014/main" id="{79832910-B55A-4E23-B1B1-D395A039FA8F}"/>
              </a:ext>
            </a:extLst>
          </p:cNvPr>
          <p:cNvSpPr/>
          <p:nvPr/>
        </p:nvSpPr>
        <p:spPr>
          <a:xfrm rot="20212278">
            <a:off x="1331721" y="1494718"/>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eart 51">
            <a:extLst>
              <a:ext uri="{FF2B5EF4-FFF2-40B4-BE49-F238E27FC236}">
                <a16:creationId xmlns:a16="http://schemas.microsoft.com/office/drawing/2014/main" id="{4242F5A2-98FA-49E3-A8B5-0B51A657232C}"/>
              </a:ext>
            </a:extLst>
          </p:cNvPr>
          <p:cNvSpPr/>
          <p:nvPr/>
        </p:nvSpPr>
        <p:spPr>
          <a:xfrm rot="21322144">
            <a:off x="611314" y="2022103"/>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Heart 52">
            <a:extLst>
              <a:ext uri="{FF2B5EF4-FFF2-40B4-BE49-F238E27FC236}">
                <a16:creationId xmlns:a16="http://schemas.microsoft.com/office/drawing/2014/main" id="{3CED6AA5-FBDF-4C74-9976-8BC5A7276893}"/>
              </a:ext>
            </a:extLst>
          </p:cNvPr>
          <p:cNvSpPr/>
          <p:nvPr/>
        </p:nvSpPr>
        <p:spPr>
          <a:xfrm rot="20474629">
            <a:off x="210534" y="2809181"/>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Picture 54" descr="Logo&#10;&#10;Description automatically generated">
            <a:extLst>
              <a:ext uri="{FF2B5EF4-FFF2-40B4-BE49-F238E27FC236}">
                <a16:creationId xmlns:a16="http://schemas.microsoft.com/office/drawing/2014/main" id="{95791A1D-5CD5-4F5F-9440-E10007D276C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5385" l="9931" r="89954">
                        <a14:foregroundMark x1="36259" y1="48308" x2="42610" y2="61692"/>
                        <a14:foregroundMark x1="37067" y1="53538" x2="45381" y2="73077"/>
                        <a14:foregroundMark x1="34065" y1="78923" x2="48730" y2="80308"/>
                        <a14:foregroundMark x1="48730" y1="80308" x2="52656" y2="79692"/>
                        <a14:foregroundMark x1="35219" y1="76308" x2="60855" y2="80462"/>
                        <a14:foregroundMark x1="57852" y1="79846" x2="69053" y2="82154"/>
                        <a14:foregroundMark x1="61894" y1="77385" x2="67436" y2="77846"/>
                        <a14:foregroundMark x1="49769" y1="76769" x2="55658" y2="76462"/>
                        <a14:foregroundMark x1="55658" y1="76462" x2="56813" y2="76000"/>
                        <a14:foregroundMark x1="53695" y1="74462" x2="55196" y2="74462"/>
                        <a14:foregroundMark x1="47691" y1="74462" x2="56120" y2="74923"/>
                        <a14:foregroundMark x1="50924" y1="74000" x2="55427" y2="74000"/>
                        <a14:foregroundMark x1="33256" y1="72769" x2="37067" y2="79385"/>
                        <a14:foregroundMark x1="37067" y1="79385" x2="37529" y2="79692"/>
                        <a14:foregroundMark x1="40531" y1="39846" x2="52887" y2="95385"/>
                        <a14:foregroundMark x1="52887" y1="95385" x2="52887" y2="93692"/>
                        <a14:foregroundMark x1="45612" y1="37231" x2="50577" y2="64308"/>
                        <a14:foregroundMark x1="50577" y1="39231" x2="58661" y2="56769"/>
                        <a14:foregroundMark x1="51848" y1="34000" x2="55543" y2="53385"/>
                        <a14:foregroundMark x1="55543" y1="53385" x2="55658" y2="52615"/>
                        <a14:foregroundMark x1="55658" y1="33077" x2="58314" y2="48000"/>
                        <a14:foregroundMark x1="58314" y1="48000" x2="58314" y2="46154"/>
                        <a14:foregroundMark x1="58314" y1="24615" x2="59238" y2="38154"/>
                        <a14:foregroundMark x1="59238" y1="38154" x2="59238" y2="36000"/>
                        <a14:foregroundMark x1="59353" y1="31692" x2="60970" y2="39077"/>
                        <a14:foregroundMark x1="60970" y1="39077" x2="61316" y2="37385"/>
                        <a14:foregroundMark x1="62240" y1="28615" x2="62240" y2="37385"/>
                        <a14:foregroundMark x1="62240" y1="37385" x2="62240" y2="36462"/>
                        <a14:foregroundMark x1="62240" y1="32769" x2="64203" y2="33538"/>
                        <a14:foregroundMark x1="64319" y1="32154" x2="64896" y2="34769"/>
                        <a14:foregroundMark x1="64896" y1="32462" x2="63741" y2="36000"/>
                        <a14:foregroundMark x1="56120" y1="30462" x2="55658" y2="31846"/>
                        <a14:foregroundMark x1="54965" y1="26769" x2="58891" y2="38462"/>
                        <a14:foregroundMark x1="58891" y1="38462" x2="59122" y2="36769"/>
                        <a14:foregroundMark x1="56467" y1="26462" x2="54965" y2="31385"/>
                        <a14:foregroundMark x1="53233" y1="24462" x2="53233" y2="34923"/>
                        <a14:foregroundMark x1="53233" y1="34923" x2="53233" y2="34000"/>
                        <a14:foregroundMark x1="53233" y1="24462" x2="55774" y2="41846"/>
                        <a14:foregroundMark x1="55427" y1="56923" x2="55774" y2="60308"/>
                        <a14:foregroundMark x1="40647" y1="72923" x2="43764" y2="74923"/>
                        <a14:foregroundMark x1="43764" y1="81538" x2="46882" y2="82154"/>
                        <a14:foregroundMark x1="33718" y1="79077" x2="35566" y2="81077"/>
                      </a14:backgroundRemoval>
                    </a14:imgEffect>
                  </a14:imgLayer>
                </a14:imgProps>
              </a:ext>
              <a:ext uri="{28A0092B-C50C-407E-A947-70E740481C1C}">
                <a14:useLocalDpi xmlns:a14="http://schemas.microsoft.com/office/drawing/2010/main" val="0"/>
              </a:ext>
            </a:extLst>
          </a:blip>
          <a:srcRect l="26343" t="11560" r="26173" b="12909"/>
          <a:stretch/>
        </p:blipFill>
        <p:spPr>
          <a:xfrm>
            <a:off x="73011" y="901472"/>
            <a:ext cx="835653" cy="997689"/>
          </a:xfrm>
          <a:prstGeom prst="rect">
            <a:avLst/>
          </a:prstGeom>
        </p:spPr>
      </p:pic>
      <p:sp>
        <p:nvSpPr>
          <p:cNvPr id="42" name="Heart 41">
            <a:extLst>
              <a:ext uri="{FF2B5EF4-FFF2-40B4-BE49-F238E27FC236}">
                <a16:creationId xmlns:a16="http://schemas.microsoft.com/office/drawing/2014/main" id="{3DC07B35-4467-46F5-84B3-87F912331286}"/>
              </a:ext>
            </a:extLst>
          </p:cNvPr>
          <p:cNvSpPr/>
          <p:nvPr/>
        </p:nvSpPr>
        <p:spPr>
          <a:xfrm rot="20158263">
            <a:off x="1586270" y="2583700"/>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Heart 44">
            <a:extLst>
              <a:ext uri="{FF2B5EF4-FFF2-40B4-BE49-F238E27FC236}">
                <a16:creationId xmlns:a16="http://schemas.microsoft.com/office/drawing/2014/main" id="{CEECD633-0BEA-4525-A32C-222AB37AC30D}"/>
              </a:ext>
            </a:extLst>
          </p:cNvPr>
          <p:cNvSpPr/>
          <p:nvPr/>
        </p:nvSpPr>
        <p:spPr>
          <a:xfrm>
            <a:off x="2637278" y="1971376"/>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Group 4">
            <a:extLst>
              <a:ext uri="{FF2B5EF4-FFF2-40B4-BE49-F238E27FC236}">
                <a16:creationId xmlns:a16="http://schemas.microsoft.com/office/drawing/2014/main" id="{7EE95E8B-657D-4948-83CD-DB96829BC622}"/>
              </a:ext>
            </a:extLst>
          </p:cNvPr>
          <p:cNvGrpSpPr/>
          <p:nvPr/>
        </p:nvGrpSpPr>
        <p:grpSpPr>
          <a:xfrm>
            <a:off x="3874851" y="944207"/>
            <a:ext cx="7352729" cy="3744477"/>
            <a:chOff x="4024518" y="919840"/>
            <a:chExt cx="7352729" cy="3744477"/>
          </a:xfrm>
        </p:grpSpPr>
        <p:sp>
          <p:nvSpPr>
            <p:cNvPr id="47" name="TextBox 46">
              <a:extLst>
                <a:ext uri="{FF2B5EF4-FFF2-40B4-BE49-F238E27FC236}">
                  <a16:creationId xmlns:a16="http://schemas.microsoft.com/office/drawing/2014/main" id="{9F85FD84-9428-421C-BCD7-BFC0C53C3C19}"/>
                </a:ext>
              </a:extLst>
            </p:cNvPr>
            <p:cNvSpPr txBox="1"/>
            <p:nvPr/>
          </p:nvSpPr>
          <p:spPr>
            <a:xfrm>
              <a:off x="4918081" y="919840"/>
              <a:ext cx="6459166" cy="707886"/>
            </a:xfrm>
            <a:prstGeom prst="rect">
              <a:avLst/>
            </a:prstGeom>
            <a:noFill/>
          </p:spPr>
          <p:txBody>
            <a:bodyPr wrap="square" rtlCol="0">
              <a:spAutoFit/>
            </a:bodyPr>
            <a:lstStyle/>
            <a:p>
              <a:pPr algn="ctr"/>
              <a:endParaRPr lang="vi-VN" sz="4000" dirty="0">
                <a:solidFill>
                  <a:srgbClr val="FF004E"/>
                </a:solidFill>
                <a:latin typeface="Segoe UI Black" panose="020B0A02040204020203" pitchFamily="34" charset="0"/>
                <a:ea typeface="Segoe UI Black" panose="020B0A02040204020203" pitchFamily="34" charset="0"/>
              </a:endParaRPr>
            </a:p>
          </p:txBody>
        </p:sp>
        <p:sp>
          <p:nvSpPr>
            <p:cNvPr id="57" name="TextBox 56">
              <a:extLst>
                <a:ext uri="{FF2B5EF4-FFF2-40B4-BE49-F238E27FC236}">
                  <a16:creationId xmlns:a16="http://schemas.microsoft.com/office/drawing/2014/main" id="{2A95B5D0-C89D-4A4F-92B4-5C7AF1F9D45F}"/>
                </a:ext>
              </a:extLst>
            </p:cNvPr>
            <p:cNvSpPr txBox="1"/>
            <p:nvPr/>
          </p:nvSpPr>
          <p:spPr>
            <a:xfrm>
              <a:off x="4115398" y="3465822"/>
              <a:ext cx="6459166" cy="707886"/>
            </a:xfrm>
            <a:prstGeom prst="rect">
              <a:avLst/>
            </a:prstGeom>
            <a:noFill/>
          </p:spPr>
          <p:txBody>
            <a:bodyPr wrap="square" rtlCol="0">
              <a:spAutoFit/>
            </a:bodyPr>
            <a:lstStyle/>
            <a:p>
              <a:pPr algn="ctr"/>
              <a:r>
                <a:rPr lang="en-US" sz="4000" dirty="0">
                  <a:solidFill>
                    <a:srgbClr val="3BCCD2"/>
                  </a:solidFill>
                  <a:latin typeface="Segoe UI Black" panose="020B0A02040204020203" pitchFamily="34" charset="0"/>
                  <a:ea typeface="Segoe UI Black" panose="020B0A02040204020203" pitchFamily="34" charset="0"/>
                </a:rPr>
                <a:t> </a:t>
              </a:r>
              <a:endParaRPr lang="vi-VN" sz="4000" dirty="0">
                <a:solidFill>
                  <a:srgbClr val="3BCCD2"/>
                </a:solidFill>
                <a:latin typeface="Segoe UI Black" panose="020B0A02040204020203" pitchFamily="34" charset="0"/>
                <a:ea typeface="Segoe UI Black" panose="020B0A02040204020203" pitchFamily="34" charset="0"/>
              </a:endParaRPr>
            </a:p>
          </p:txBody>
        </p:sp>
        <p:sp>
          <p:nvSpPr>
            <p:cNvPr id="58" name="TextBox 57">
              <a:extLst>
                <a:ext uri="{FF2B5EF4-FFF2-40B4-BE49-F238E27FC236}">
                  <a16:creationId xmlns:a16="http://schemas.microsoft.com/office/drawing/2014/main" id="{610830D7-359C-4DEA-8BD6-4105BB381C06}"/>
                </a:ext>
              </a:extLst>
            </p:cNvPr>
            <p:cNvSpPr txBox="1"/>
            <p:nvPr/>
          </p:nvSpPr>
          <p:spPr>
            <a:xfrm>
              <a:off x="4024518" y="3956431"/>
              <a:ext cx="6459166" cy="707886"/>
            </a:xfrm>
            <a:prstGeom prst="rect">
              <a:avLst/>
            </a:prstGeom>
            <a:noFill/>
          </p:spPr>
          <p:txBody>
            <a:bodyPr wrap="square" rtlCol="0">
              <a:spAutoFit/>
            </a:bodyPr>
            <a:lstStyle/>
            <a:p>
              <a:pPr algn="ctr"/>
              <a:endParaRPr lang="vi-VN" sz="4000" dirty="0">
                <a:solidFill>
                  <a:schemeClr val="bg1"/>
                </a:solidFill>
                <a:latin typeface="Segoe UI Black" panose="020B0A02040204020203" pitchFamily="34" charset="0"/>
                <a:ea typeface="Segoe UI Black" panose="020B0A02040204020203" pitchFamily="34" charset="0"/>
              </a:endParaRPr>
            </a:p>
          </p:txBody>
        </p:sp>
      </p:grpSp>
      <p:grpSp>
        <p:nvGrpSpPr>
          <p:cNvPr id="13" name="Group 12">
            <a:extLst>
              <a:ext uri="{FF2B5EF4-FFF2-40B4-BE49-F238E27FC236}">
                <a16:creationId xmlns:a16="http://schemas.microsoft.com/office/drawing/2014/main" id="{FDD3C1CF-6239-4EBF-B74B-A698CC419F60}"/>
              </a:ext>
            </a:extLst>
          </p:cNvPr>
          <p:cNvGrpSpPr/>
          <p:nvPr/>
        </p:nvGrpSpPr>
        <p:grpSpPr>
          <a:xfrm>
            <a:off x="4368747" y="1783472"/>
            <a:ext cx="7548925" cy="4190687"/>
            <a:chOff x="4368747" y="1783472"/>
            <a:chExt cx="7548925" cy="4190687"/>
          </a:xfrm>
        </p:grpSpPr>
        <p:grpSp>
          <p:nvGrpSpPr>
            <p:cNvPr id="44" name="Group 43">
              <a:extLst>
                <a:ext uri="{FF2B5EF4-FFF2-40B4-BE49-F238E27FC236}">
                  <a16:creationId xmlns:a16="http://schemas.microsoft.com/office/drawing/2014/main" id="{77EA86B3-8EFF-43BF-AD54-5FDD4C588968}"/>
                </a:ext>
              </a:extLst>
            </p:cNvPr>
            <p:cNvGrpSpPr/>
            <p:nvPr/>
          </p:nvGrpSpPr>
          <p:grpSpPr>
            <a:xfrm>
              <a:off x="4368747" y="1783472"/>
              <a:ext cx="7548925" cy="4190687"/>
              <a:chOff x="4303598" y="1286746"/>
              <a:chExt cx="7548925" cy="4190687"/>
            </a:xfrm>
          </p:grpSpPr>
          <p:sp>
            <p:nvSpPr>
              <p:cNvPr id="3" name="Rectangle: Rounded Corners 2">
                <a:extLst>
                  <a:ext uri="{FF2B5EF4-FFF2-40B4-BE49-F238E27FC236}">
                    <a16:creationId xmlns:a16="http://schemas.microsoft.com/office/drawing/2014/main" id="{D6E42A5C-99BC-410D-84A9-32541BF527AD}"/>
                  </a:ext>
                </a:extLst>
              </p:cNvPr>
              <p:cNvSpPr/>
              <p:nvPr/>
            </p:nvSpPr>
            <p:spPr>
              <a:xfrm>
                <a:off x="4303598" y="1318063"/>
                <a:ext cx="7297271" cy="4150659"/>
              </a:xfrm>
              <a:prstGeom prst="roundRect">
                <a:avLst>
                  <a:gd name="adj" fmla="val 4140"/>
                </a:avLst>
              </a:prstGeom>
              <a:solidFill>
                <a:srgbClr val="39F3E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50394E47-F6BD-4CB8-A424-68DE8A4FB158}"/>
                  </a:ext>
                </a:extLst>
              </p:cNvPr>
              <p:cNvSpPr/>
              <p:nvPr/>
            </p:nvSpPr>
            <p:spPr>
              <a:xfrm>
                <a:off x="4468768" y="1326772"/>
                <a:ext cx="7383755" cy="4150659"/>
              </a:xfrm>
              <a:prstGeom prst="roundRect">
                <a:avLst>
                  <a:gd name="adj" fmla="val 4140"/>
                </a:avLst>
              </a:prstGeom>
              <a:solidFill>
                <a:srgbClr val="FF004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Rounded Corners 14">
                <a:extLst>
                  <a:ext uri="{FF2B5EF4-FFF2-40B4-BE49-F238E27FC236}">
                    <a16:creationId xmlns:a16="http://schemas.microsoft.com/office/drawing/2014/main" id="{97D4E633-8B0C-43AF-9742-8534A3D26341}"/>
                  </a:ext>
                </a:extLst>
              </p:cNvPr>
              <p:cNvSpPr/>
              <p:nvPr/>
            </p:nvSpPr>
            <p:spPr>
              <a:xfrm>
                <a:off x="4453265" y="1326774"/>
                <a:ext cx="7297271" cy="4150659"/>
              </a:xfrm>
              <a:prstGeom prst="roundRect">
                <a:avLst>
                  <a:gd name="adj" fmla="val 4140"/>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3" name="Picture 42" descr="Logo&#10;&#10;Description automatically generated">
                <a:extLst>
                  <a:ext uri="{FF2B5EF4-FFF2-40B4-BE49-F238E27FC236}">
                    <a16:creationId xmlns:a16="http://schemas.microsoft.com/office/drawing/2014/main" id="{A0AE389D-6D25-427E-A4C8-41FC8BBDB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5993" y="1286746"/>
                <a:ext cx="773878" cy="1013780"/>
              </a:xfrm>
              <a:prstGeom prst="rect">
                <a:avLst/>
              </a:prstGeom>
            </p:spPr>
          </p:pic>
        </p:grpSp>
        <p:pic>
          <p:nvPicPr>
            <p:cNvPr id="8" name="Picture 7" descr="Text&#10;&#10;Description automatically generated">
              <a:extLst>
                <a:ext uri="{FF2B5EF4-FFF2-40B4-BE49-F238E27FC236}">
                  <a16:creationId xmlns:a16="http://schemas.microsoft.com/office/drawing/2014/main" id="{19FFBB99-1B1F-43C3-AE8B-636F9B5442E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4531" r="94688">
                          <a14:foregroundMark x1="14688" y1="39688" x2="32813" y2="46250"/>
                          <a14:foregroundMark x1="32813" y1="46250" x2="64844" y2="48594"/>
                          <a14:foregroundMark x1="64844" y1="48594" x2="75938" y2="48438"/>
                          <a14:foregroundMark x1="75938" y1="48438" x2="76094" y2="48281"/>
                          <a14:foregroundMark x1="50000" y1="40625" x2="94688" y2="52500"/>
                          <a14:foregroundMark x1="84219" y1="43906" x2="86719" y2="60000"/>
                          <a14:foregroundMark x1="4531" y1="41250" x2="6719" y2="52500"/>
                          <a14:foregroundMark x1="16250" y1="43281" x2="18906" y2="52031"/>
                          <a14:foregroundMark x1="18906" y1="52031" x2="18906" y2="52188"/>
                          <a14:foregroundMark x1="27500" y1="46250" x2="34844" y2="47813"/>
                          <a14:foregroundMark x1="29844" y1="42656" x2="30781" y2="54063"/>
                          <a14:foregroundMark x1="18906" y1="51719" x2="19688" y2="57500"/>
                          <a14:foregroundMark x1="15781" y1="52500" x2="17969" y2="55313"/>
                          <a14:foregroundMark x1="19219" y1="55000" x2="24063" y2="55000"/>
                          <a14:foregroundMark x1="35781" y1="44063" x2="41563" y2="55625"/>
                          <a14:foregroundMark x1="42656" y1="40938" x2="44375" y2="48906"/>
                          <a14:foregroundMark x1="45313" y1="39219" x2="49844" y2="48281"/>
                          <a14:foregroundMark x1="49844" y1="48281" x2="50313" y2="48750"/>
                          <a14:foregroundMark x1="43906" y1="40000" x2="50781" y2="42500"/>
                          <a14:foregroundMark x1="34063" y1="40625" x2="53125" y2="43906"/>
                          <a14:foregroundMark x1="52656" y1="38750" x2="55313" y2="48906"/>
                          <a14:foregroundMark x1="55469" y1="37969" x2="57500" y2="46719"/>
                          <a14:foregroundMark x1="58750" y1="39688" x2="59531" y2="46406"/>
                          <a14:foregroundMark x1="49844" y1="52031" x2="54219" y2="54688"/>
                          <a14:foregroundMark x1="56094" y1="56875" x2="59375" y2="56563"/>
                          <a14:foregroundMark x1="57031" y1="53438" x2="56563" y2="56563"/>
                          <a14:foregroundMark x1="60156" y1="53750" x2="60156" y2="55625"/>
                        </a14:backgroundRemoval>
                      </a14:imgEffect>
                    </a14:imgLayer>
                  </a14:imgProps>
                </a:ext>
                <a:ext uri="{28A0092B-C50C-407E-A947-70E740481C1C}">
                  <a14:useLocalDpi xmlns:a14="http://schemas.microsoft.com/office/drawing/2010/main" val="0"/>
                </a:ext>
              </a:extLst>
            </a:blip>
            <a:srcRect t="26284" r="6315" b="32889"/>
            <a:stretch/>
          </p:blipFill>
          <p:spPr>
            <a:xfrm>
              <a:off x="10991552" y="5592294"/>
              <a:ext cx="689969" cy="300685"/>
            </a:xfrm>
            <a:prstGeom prst="rect">
              <a:avLst/>
            </a:prstGeom>
          </p:spPr>
        </p:pic>
        <p:sp>
          <p:nvSpPr>
            <p:cNvPr id="12" name="Oval 11">
              <a:extLst>
                <a:ext uri="{FF2B5EF4-FFF2-40B4-BE49-F238E27FC236}">
                  <a16:creationId xmlns:a16="http://schemas.microsoft.com/office/drawing/2014/main" id="{CB72BA38-280F-4695-B5C2-295A7005ABFC}"/>
                </a:ext>
              </a:extLst>
            </p:cNvPr>
            <p:cNvSpPr/>
            <p:nvPr/>
          </p:nvSpPr>
          <p:spPr>
            <a:xfrm>
              <a:off x="10767841" y="5676526"/>
              <a:ext cx="167838" cy="167731"/>
            </a:xfrm>
            <a:prstGeom prst="ellipse">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2" name="TextBox 1">
            <a:extLst>
              <a:ext uri="{FF2B5EF4-FFF2-40B4-BE49-F238E27FC236}">
                <a16:creationId xmlns:a16="http://schemas.microsoft.com/office/drawing/2014/main" id="{6E8FB5E2-CFDD-3054-F4C8-4C9CD2C7D1CF}"/>
              </a:ext>
            </a:extLst>
          </p:cNvPr>
          <p:cNvSpPr txBox="1"/>
          <p:nvPr/>
        </p:nvSpPr>
        <p:spPr>
          <a:xfrm>
            <a:off x="5109882" y="944207"/>
            <a:ext cx="6459166" cy="584775"/>
          </a:xfrm>
          <a:prstGeom prst="rect">
            <a:avLst/>
          </a:prstGeom>
          <a:noFill/>
        </p:spPr>
        <p:txBody>
          <a:bodyPr wrap="square" rtlCol="0">
            <a:spAutoFit/>
          </a:bodyPr>
          <a:lstStyle/>
          <a:p>
            <a:r>
              <a:rPr lang="vi-VN" sz="3200" dirty="0">
                <a:solidFill>
                  <a:schemeClr val="bg1"/>
                </a:solidFill>
              </a:rPr>
              <a:t>Phần 1: Kiến Thức Căn Bản</a:t>
            </a:r>
          </a:p>
        </p:txBody>
      </p:sp>
      <p:sp>
        <p:nvSpPr>
          <p:cNvPr id="16" name="Rectangle 1">
            <a:extLst>
              <a:ext uri="{FF2B5EF4-FFF2-40B4-BE49-F238E27FC236}">
                <a16:creationId xmlns:a16="http://schemas.microsoft.com/office/drawing/2014/main" id="{8357E678-664D-F966-E63B-664007A64BC5}"/>
              </a:ext>
            </a:extLst>
          </p:cNvPr>
          <p:cNvSpPr>
            <a:spLocks noChangeArrowheads="1"/>
          </p:cNvSpPr>
          <p:nvPr/>
        </p:nvSpPr>
        <p:spPr bwMode="auto">
          <a:xfrm>
            <a:off x="4882990" y="2290362"/>
            <a:ext cx="6313004"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vi-VN" altLang="vi-VN" sz="1800" b="1" i="0" u="none" strike="noStrike" cap="none" normalizeH="0" baseline="0" dirty="0">
                <a:ln>
                  <a:noFill/>
                </a:ln>
                <a:solidFill>
                  <a:schemeClr val="tx1"/>
                </a:solidFill>
                <a:effectLst/>
                <a:latin typeface="Arial" panose="020B0604020202020204" pitchFamily="34" charset="0"/>
              </a:rPr>
              <a:t>Tổng Quan về Odoo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800" b="0" i="0" u="none" strike="noStrike" cap="none" normalizeH="0" baseline="0" dirty="0">
                <a:ln>
                  <a:noFill/>
                </a:ln>
                <a:solidFill>
                  <a:schemeClr val="tx1"/>
                </a:solidFill>
                <a:effectLst/>
                <a:latin typeface="Arial" panose="020B0604020202020204" pitchFamily="34" charset="0"/>
              </a:rPr>
              <a:t>Odoo là một hệ thống ERP mã nguồn mở.</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800" b="0" i="0" u="none" strike="noStrike" cap="none" normalizeH="0" baseline="0" dirty="0">
                <a:ln>
                  <a:noFill/>
                </a:ln>
                <a:solidFill>
                  <a:schemeClr val="tx1"/>
                </a:solidFill>
                <a:effectLst/>
                <a:latin typeface="Arial" panose="020B0604020202020204" pitchFamily="34" charset="0"/>
              </a:rPr>
              <a:t>ERP: Odoo là một giải pháp ERP toàn diện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800" b="0" i="0" u="none" strike="noStrike" cap="none" normalizeH="0" baseline="0" dirty="0">
                <a:ln>
                  <a:noFill/>
                </a:ln>
                <a:solidFill>
                  <a:schemeClr val="tx1"/>
                </a:solidFill>
                <a:effectLst/>
                <a:latin typeface="Arial" panose="020B0604020202020204" pitchFamily="34" charset="0"/>
              </a:rPr>
              <a:t>ERP là hệ thống phần mềm tích hợp các chức năng quản lý doanh nghiệp.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800" b="0" i="0" u="none" strike="noStrike" cap="none" normalizeH="0" baseline="0" dirty="0">
                <a:ln>
                  <a:noFill/>
                </a:ln>
                <a:solidFill>
                  <a:schemeClr val="tx1"/>
                </a:solidFill>
                <a:effectLst/>
                <a:latin typeface="Arial" panose="020B0604020202020204" pitchFamily="34" charset="0"/>
              </a:rPr>
              <a:t>Odoo ERP tích hợp nhiều ứng dụng khác nhau, quản lý toàn bộ quy trình kinh doanh.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800" b="0" i="0" u="none" strike="noStrike" cap="none" normalizeH="0" baseline="0" dirty="0">
                <a:ln>
                  <a:noFill/>
                </a:ln>
                <a:solidFill>
                  <a:schemeClr val="tx1"/>
                </a:solidFill>
                <a:effectLst/>
                <a:latin typeface="Arial" panose="020B0604020202020204" pitchFamily="34" charset="0"/>
              </a:rPr>
              <a:t>Mã Nguồn Mở: Cho phép tùy chỉnh và mở rộng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800" b="0" i="0" u="none" strike="noStrike" cap="none" normalizeH="0" baseline="0" dirty="0">
                <a:ln>
                  <a:noFill/>
                </a:ln>
                <a:solidFill>
                  <a:schemeClr val="tx1"/>
                </a:solidFill>
                <a:effectLst/>
                <a:latin typeface="Arial" panose="020B0604020202020204" pitchFamily="34" charset="0"/>
              </a:rPr>
              <a:t>Odoo là phần mềm mã nguồn mở.</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vi-VN" altLang="vi-VN" sz="1800" b="0" i="0" u="none" strike="noStrike" cap="none" normalizeH="0" baseline="0" dirty="0">
                <a:ln>
                  <a:noFill/>
                </a:ln>
                <a:solidFill>
                  <a:schemeClr val="tx1"/>
                </a:solidFill>
                <a:effectLst/>
                <a:latin typeface="Arial" panose="020B0604020202020204" pitchFamily="34" charset="0"/>
              </a:rPr>
              <a:t>Doanh nghiệp có thể tùy chỉnh và mở rộng Odoo theo nhu cầu cụ thể của họ.</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vi-V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39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accel="8000" decel="49000" fill="hold" nodeType="withEffect">
                                  <p:stCondLst>
                                    <p:cond delay="0"/>
                                  </p:stCondLst>
                                  <p:childTnLst>
                                    <p:animMotion origin="layout" path="M 0 7.40741E-7 L 1 0.00833 " pathEditMode="relative" rAng="0" ptsTypes="AA">
                                      <p:cBhvr>
                                        <p:cTn id="6" dur="20000" fill="hold"/>
                                        <p:tgtEl>
                                          <p:spTgt spid="26"/>
                                        </p:tgtEl>
                                        <p:attrNameLst>
                                          <p:attrName>ppt_x</p:attrName>
                                          <p:attrName>ppt_y</p:attrName>
                                        </p:attrNameLst>
                                      </p:cBhvr>
                                      <p:rCtr x="50000" y="417"/>
                                    </p:animMotion>
                                  </p:childTnLst>
                                </p:cTn>
                              </p:par>
                              <p:par>
                                <p:cTn id="7" presetID="35" presetClass="path" presetSubtype="0" repeatCount="indefinite" accel="8000" decel="49000" fill="hold" nodeType="withEffect">
                                  <p:stCondLst>
                                    <p:cond delay="0"/>
                                  </p:stCondLst>
                                  <p:childTnLst>
                                    <p:animMotion origin="layout" path="M -4.16667E-7 1.38778E-17 L -1.00586 -0.00231 " pathEditMode="relative" rAng="0" ptsTypes="AA">
                                      <p:cBhvr>
                                        <p:cTn id="8" dur="20000" fill="hold"/>
                                        <p:tgtEl>
                                          <p:spTgt spid="27"/>
                                        </p:tgtEl>
                                        <p:attrNameLst>
                                          <p:attrName>ppt_x</p:attrName>
                                          <p:attrName>ppt_y</p:attrName>
                                        </p:attrNameLst>
                                      </p:cBhvr>
                                      <p:rCtr x="-50286" y="-116"/>
                                    </p:animMotion>
                                  </p:childTnLst>
                                </p:cTn>
                              </p:par>
                              <p:par>
                                <p:cTn id="9" presetID="10"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2" decel="10000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1000" fill="hold"/>
                                        <p:tgtEl>
                                          <p:spTgt spid="13"/>
                                        </p:tgtEl>
                                        <p:attrNameLst>
                                          <p:attrName>ppt_x</p:attrName>
                                        </p:attrNameLst>
                                      </p:cBhvr>
                                      <p:tavLst>
                                        <p:tav tm="0">
                                          <p:val>
                                            <p:strVal val="1+#ppt_w/2"/>
                                          </p:val>
                                        </p:tav>
                                        <p:tav tm="100000">
                                          <p:val>
                                            <p:strVal val="#ppt_x"/>
                                          </p:val>
                                        </p:tav>
                                      </p:tavLst>
                                    </p:anim>
                                    <p:anim calcmode="lin" valueType="num">
                                      <p:cBhvr additive="base">
                                        <p:cTn id="15" dur="1000" fill="hold"/>
                                        <p:tgtEl>
                                          <p:spTgt spid="13"/>
                                        </p:tgtEl>
                                        <p:attrNameLst>
                                          <p:attrName>ppt_y</p:attrName>
                                        </p:attrNameLst>
                                      </p:cBhvr>
                                      <p:tavLst>
                                        <p:tav tm="0">
                                          <p:val>
                                            <p:strVal val="#ppt_y"/>
                                          </p:val>
                                        </p:tav>
                                        <p:tav tm="100000">
                                          <p:val>
                                            <p:strVal val="#ppt_y"/>
                                          </p:val>
                                        </p:tav>
                                      </p:tavLst>
                                    </p:anim>
                                  </p:childTnLst>
                                </p:cTn>
                              </p:par>
                              <p:par>
                                <p:cTn id="16" presetID="1" presetClass="entr" presetSubtype="0" fill="hold" grpId="1" nodeType="with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par>
                                <p:cTn id="18" presetID="42" presetClass="path" presetSubtype="0" repeatCount="indefinite" autoRev="1" fill="hold" grpId="0" nodeType="withEffect">
                                  <p:stCondLst>
                                    <p:cond delay="0"/>
                                  </p:stCondLst>
                                  <p:childTnLst>
                                    <p:animMotion origin="layout" path="M 3.125E-6 -4.44444E-6 L 0.00169 0.02153 " pathEditMode="relative" rAng="0" ptsTypes="AA">
                                      <p:cBhvr>
                                        <p:cTn id="19" dur="2350" spd="-100000" fill="hold"/>
                                        <p:tgtEl>
                                          <p:spTgt spid="52"/>
                                        </p:tgtEl>
                                        <p:attrNameLst>
                                          <p:attrName>ppt_x</p:attrName>
                                          <p:attrName>ppt_y</p:attrName>
                                        </p:attrNameLst>
                                      </p:cBhvr>
                                      <p:rCtr x="78" y="1065"/>
                                    </p:animMotion>
                                  </p:childTnLst>
                                </p:cTn>
                              </p:par>
                              <p:par>
                                <p:cTn id="20" presetID="1" presetClass="entr" presetSubtype="0" fill="hold" grpId="0" nodeType="withEffect">
                                  <p:stCondLst>
                                    <p:cond delay="100"/>
                                  </p:stCondLst>
                                  <p:childTnLst>
                                    <p:set>
                                      <p:cBhvr>
                                        <p:cTn id="21" dur="1" fill="hold">
                                          <p:stCondLst>
                                            <p:cond delay="0"/>
                                          </p:stCondLst>
                                        </p:cTn>
                                        <p:tgtEl>
                                          <p:spTgt spid="51"/>
                                        </p:tgtEl>
                                        <p:attrNameLst>
                                          <p:attrName>style.visibility</p:attrName>
                                        </p:attrNameLst>
                                      </p:cBhvr>
                                      <p:to>
                                        <p:strVal val="visible"/>
                                      </p:to>
                                    </p:set>
                                  </p:childTnLst>
                                </p:cTn>
                              </p:par>
                              <p:par>
                                <p:cTn id="22" presetID="42" presetClass="path" presetSubtype="0" repeatCount="indefinite" autoRev="1" fill="hold" grpId="1" nodeType="withEffect">
                                  <p:stCondLst>
                                    <p:cond delay="100"/>
                                  </p:stCondLst>
                                  <p:childTnLst>
                                    <p:animMotion origin="layout" path="M 3.125E-6 -4.44444E-6 L 0.00169 0.02153 " pathEditMode="relative" rAng="0" ptsTypes="AA">
                                      <p:cBhvr>
                                        <p:cTn id="23" dur="2350" spd="-100000" fill="hold"/>
                                        <p:tgtEl>
                                          <p:spTgt spid="51"/>
                                        </p:tgtEl>
                                        <p:attrNameLst>
                                          <p:attrName>ppt_x</p:attrName>
                                          <p:attrName>ppt_y</p:attrName>
                                        </p:attrNameLst>
                                      </p:cBhvr>
                                      <p:rCtr x="78" y="1065"/>
                                    </p:animMotion>
                                  </p:childTnLst>
                                </p:cTn>
                              </p:par>
                              <p:par>
                                <p:cTn id="24" presetID="1" presetClass="entr" presetSubtype="0" fill="hold" grpId="0" nodeType="withEffect">
                                  <p:stCondLst>
                                    <p:cond delay="200"/>
                                  </p:stCondLst>
                                  <p:childTnLst>
                                    <p:set>
                                      <p:cBhvr>
                                        <p:cTn id="25" dur="1" fill="hold">
                                          <p:stCondLst>
                                            <p:cond delay="0"/>
                                          </p:stCondLst>
                                        </p:cTn>
                                        <p:tgtEl>
                                          <p:spTgt spid="50"/>
                                        </p:tgtEl>
                                        <p:attrNameLst>
                                          <p:attrName>style.visibility</p:attrName>
                                        </p:attrNameLst>
                                      </p:cBhvr>
                                      <p:to>
                                        <p:strVal val="visible"/>
                                      </p:to>
                                    </p:set>
                                  </p:childTnLst>
                                </p:cTn>
                              </p:par>
                              <p:par>
                                <p:cTn id="26" presetID="42" presetClass="path" presetSubtype="0" repeatCount="indefinite" autoRev="1" fill="hold" grpId="1" nodeType="withEffect">
                                  <p:stCondLst>
                                    <p:cond delay="200"/>
                                  </p:stCondLst>
                                  <p:childTnLst>
                                    <p:animMotion origin="layout" path="M 3.125E-6 -4.44444E-6 L 0.00169 0.02153 " pathEditMode="relative" rAng="0" ptsTypes="AA">
                                      <p:cBhvr>
                                        <p:cTn id="27" dur="2350" spd="-100000" fill="hold"/>
                                        <p:tgtEl>
                                          <p:spTgt spid="50"/>
                                        </p:tgtEl>
                                        <p:attrNameLst>
                                          <p:attrName>ppt_x</p:attrName>
                                          <p:attrName>ppt_y</p:attrName>
                                        </p:attrNameLst>
                                      </p:cBhvr>
                                      <p:rCtr x="78" y="1065"/>
                                    </p:animMotion>
                                  </p:childTnLst>
                                </p:cTn>
                              </p:par>
                              <p:par>
                                <p:cTn id="28" presetID="1" presetClass="entr" presetSubtype="0" fill="hold" grpId="0" nodeType="withEffect">
                                  <p:stCondLst>
                                    <p:cond delay="300"/>
                                  </p:stCondLst>
                                  <p:childTnLst>
                                    <p:set>
                                      <p:cBhvr>
                                        <p:cTn id="29" dur="1" fill="hold">
                                          <p:stCondLst>
                                            <p:cond delay="0"/>
                                          </p:stCondLst>
                                        </p:cTn>
                                        <p:tgtEl>
                                          <p:spTgt spid="49"/>
                                        </p:tgtEl>
                                        <p:attrNameLst>
                                          <p:attrName>style.visibility</p:attrName>
                                        </p:attrNameLst>
                                      </p:cBhvr>
                                      <p:to>
                                        <p:strVal val="visible"/>
                                      </p:to>
                                    </p:set>
                                  </p:childTnLst>
                                </p:cTn>
                              </p:par>
                              <p:par>
                                <p:cTn id="30" presetID="42" presetClass="path" presetSubtype="0" repeatCount="indefinite" autoRev="1" fill="hold" grpId="1" nodeType="withEffect">
                                  <p:stCondLst>
                                    <p:cond delay="300"/>
                                  </p:stCondLst>
                                  <p:childTnLst>
                                    <p:animMotion origin="layout" path="M 3.125E-6 -4.44444E-6 L 0.00169 0.02153 " pathEditMode="relative" rAng="0" ptsTypes="AA">
                                      <p:cBhvr>
                                        <p:cTn id="31" dur="2350" spd="-100000" fill="hold"/>
                                        <p:tgtEl>
                                          <p:spTgt spid="49"/>
                                        </p:tgtEl>
                                        <p:attrNameLst>
                                          <p:attrName>ppt_x</p:attrName>
                                          <p:attrName>ppt_y</p:attrName>
                                        </p:attrNameLst>
                                      </p:cBhvr>
                                      <p:rCtr x="78" y="1065"/>
                                    </p:animMotion>
                                  </p:childTnLst>
                                </p:cTn>
                              </p:par>
                              <p:par>
                                <p:cTn id="32" presetID="1" presetClass="entr" presetSubtype="0" fill="hold" grpId="0" nodeType="withEffect">
                                  <p:stCondLst>
                                    <p:cond delay="400"/>
                                  </p:stCondLst>
                                  <p:childTnLst>
                                    <p:set>
                                      <p:cBhvr>
                                        <p:cTn id="33" dur="1" fill="hold">
                                          <p:stCondLst>
                                            <p:cond delay="0"/>
                                          </p:stCondLst>
                                        </p:cTn>
                                        <p:tgtEl>
                                          <p:spTgt spid="45"/>
                                        </p:tgtEl>
                                        <p:attrNameLst>
                                          <p:attrName>style.visibility</p:attrName>
                                        </p:attrNameLst>
                                      </p:cBhvr>
                                      <p:to>
                                        <p:strVal val="visible"/>
                                      </p:to>
                                    </p:set>
                                  </p:childTnLst>
                                </p:cTn>
                              </p:par>
                              <p:par>
                                <p:cTn id="34" presetID="42" presetClass="path" presetSubtype="0" repeatCount="indefinite" autoRev="1" fill="hold" grpId="1" nodeType="withEffect">
                                  <p:stCondLst>
                                    <p:cond delay="400"/>
                                  </p:stCondLst>
                                  <p:childTnLst>
                                    <p:animMotion origin="layout" path="M 3.125E-6 -4.44444E-6 L 0.00169 0.02153 " pathEditMode="relative" rAng="0" ptsTypes="AA">
                                      <p:cBhvr>
                                        <p:cTn id="35" dur="2350" spd="-100000" fill="hold"/>
                                        <p:tgtEl>
                                          <p:spTgt spid="45"/>
                                        </p:tgtEl>
                                        <p:attrNameLst>
                                          <p:attrName>ppt_x</p:attrName>
                                          <p:attrName>ppt_y</p:attrName>
                                        </p:attrNameLst>
                                      </p:cBhvr>
                                      <p:rCtr x="78" y="1065"/>
                                    </p:animMotion>
                                  </p:childTnLst>
                                </p:cTn>
                              </p:par>
                              <p:par>
                                <p:cTn id="36" presetID="1" presetClass="entr" presetSubtype="0" fill="hold" grpId="0" nodeType="withEffect">
                                  <p:stCondLst>
                                    <p:cond delay="500"/>
                                  </p:stCondLst>
                                  <p:childTnLst>
                                    <p:set>
                                      <p:cBhvr>
                                        <p:cTn id="37" dur="1" fill="hold">
                                          <p:stCondLst>
                                            <p:cond delay="0"/>
                                          </p:stCondLst>
                                        </p:cTn>
                                        <p:tgtEl>
                                          <p:spTgt spid="42"/>
                                        </p:tgtEl>
                                        <p:attrNameLst>
                                          <p:attrName>style.visibility</p:attrName>
                                        </p:attrNameLst>
                                      </p:cBhvr>
                                      <p:to>
                                        <p:strVal val="visible"/>
                                      </p:to>
                                    </p:set>
                                  </p:childTnLst>
                                </p:cTn>
                              </p:par>
                              <p:par>
                                <p:cTn id="38" presetID="42" presetClass="path" presetSubtype="0" repeatCount="indefinite" autoRev="1" fill="hold" grpId="1" nodeType="withEffect">
                                  <p:stCondLst>
                                    <p:cond delay="500"/>
                                  </p:stCondLst>
                                  <p:childTnLst>
                                    <p:animMotion origin="layout" path="M 3.125E-6 -4.44444E-6 L 0.00169 0.02153 " pathEditMode="relative" rAng="0" ptsTypes="AA">
                                      <p:cBhvr>
                                        <p:cTn id="39" dur="2350" spd="-100000" fill="hold"/>
                                        <p:tgtEl>
                                          <p:spTgt spid="42"/>
                                        </p:tgtEl>
                                        <p:attrNameLst>
                                          <p:attrName>ppt_x</p:attrName>
                                          <p:attrName>ppt_y</p:attrName>
                                        </p:attrNameLst>
                                      </p:cBhvr>
                                      <p:rCtr x="78" y="1065"/>
                                    </p:animMotion>
                                  </p:childTnLst>
                                </p:cTn>
                              </p:par>
                              <p:par>
                                <p:cTn id="40" presetID="1" presetClass="entr" presetSubtype="0" fill="hold" grpId="0" nodeType="withEffect">
                                  <p:stCondLst>
                                    <p:cond delay="600"/>
                                  </p:stCondLst>
                                  <p:childTnLst>
                                    <p:set>
                                      <p:cBhvr>
                                        <p:cTn id="41" dur="1" fill="hold">
                                          <p:stCondLst>
                                            <p:cond delay="0"/>
                                          </p:stCondLst>
                                        </p:cTn>
                                        <p:tgtEl>
                                          <p:spTgt spid="48"/>
                                        </p:tgtEl>
                                        <p:attrNameLst>
                                          <p:attrName>style.visibility</p:attrName>
                                        </p:attrNameLst>
                                      </p:cBhvr>
                                      <p:to>
                                        <p:strVal val="visible"/>
                                      </p:to>
                                    </p:set>
                                  </p:childTnLst>
                                </p:cTn>
                              </p:par>
                              <p:par>
                                <p:cTn id="42" presetID="42" presetClass="path" presetSubtype="0" repeatCount="indefinite" autoRev="1" fill="hold" grpId="1" nodeType="withEffect">
                                  <p:stCondLst>
                                    <p:cond delay="600"/>
                                  </p:stCondLst>
                                  <p:childTnLst>
                                    <p:animMotion origin="layout" path="M 3.125E-6 -4.44444E-6 L 0.00169 0.02153 " pathEditMode="relative" rAng="0" ptsTypes="AA">
                                      <p:cBhvr>
                                        <p:cTn id="43" dur="2350" spd="-100000" fill="hold"/>
                                        <p:tgtEl>
                                          <p:spTgt spid="48"/>
                                        </p:tgtEl>
                                        <p:attrNameLst>
                                          <p:attrName>ppt_x</p:attrName>
                                          <p:attrName>ppt_y</p:attrName>
                                        </p:attrNameLst>
                                      </p:cBhvr>
                                      <p:rCtr x="78" y="1065"/>
                                    </p:animMotion>
                                  </p:childTnLst>
                                </p:cTn>
                              </p:par>
                              <p:par>
                                <p:cTn id="44" presetID="1" presetClass="entr" presetSubtype="0" fill="hold" nodeType="withEffect">
                                  <p:stCondLst>
                                    <p:cond delay="700"/>
                                  </p:stCondLst>
                                  <p:childTnLst>
                                    <p:set>
                                      <p:cBhvr>
                                        <p:cTn id="45" dur="1" fill="hold">
                                          <p:stCondLst>
                                            <p:cond delay="0"/>
                                          </p:stCondLst>
                                        </p:cTn>
                                        <p:tgtEl>
                                          <p:spTgt spid="46"/>
                                        </p:tgtEl>
                                        <p:attrNameLst>
                                          <p:attrName>style.visibility</p:attrName>
                                        </p:attrNameLst>
                                      </p:cBhvr>
                                      <p:to>
                                        <p:strVal val="visible"/>
                                      </p:to>
                                    </p:set>
                                  </p:childTnLst>
                                </p:cTn>
                              </p:par>
                              <p:par>
                                <p:cTn id="46" presetID="42" presetClass="path" presetSubtype="0" repeatCount="indefinite" autoRev="1" fill="hold" nodeType="withEffect">
                                  <p:stCondLst>
                                    <p:cond delay="700"/>
                                  </p:stCondLst>
                                  <p:childTnLst>
                                    <p:animMotion origin="layout" path="M 3.125E-6 -4.44444E-6 L 0.00169 0.02153 " pathEditMode="relative" rAng="0" ptsTypes="AA">
                                      <p:cBhvr>
                                        <p:cTn id="47" dur="2350" spd="-100000" fill="hold"/>
                                        <p:tgtEl>
                                          <p:spTgt spid="46"/>
                                        </p:tgtEl>
                                        <p:attrNameLst>
                                          <p:attrName>ppt_x</p:attrName>
                                          <p:attrName>ppt_y</p:attrName>
                                        </p:attrNameLst>
                                      </p:cBhvr>
                                      <p:rCtr x="78" y="1065"/>
                                    </p:animMotion>
                                  </p:childTnLst>
                                </p:cTn>
                              </p:par>
                              <p:par>
                                <p:cTn id="48" presetID="1" presetClass="entr" presetSubtype="0" fill="hold" grpId="0" nodeType="withEffect">
                                  <p:stCondLst>
                                    <p:cond delay="800"/>
                                  </p:stCondLst>
                                  <p:childTnLst>
                                    <p:set>
                                      <p:cBhvr>
                                        <p:cTn id="49" dur="1" fill="hold">
                                          <p:stCondLst>
                                            <p:cond delay="0"/>
                                          </p:stCondLst>
                                        </p:cTn>
                                        <p:tgtEl>
                                          <p:spTgt spid="53"/>
                                        </p:tgtEl>
                                        <p:attrNameLst>
                                          <p:attrName>style.visibility</p:attrName>
                                        </p:attrNameLst>
                                      </p:cBhvr>
                                      <p:to>
                                        <p:strVal val="visible"/>
                                      </p:to>
                                    </p:set>
                                  </p:childTnLst>
                                </p:cTn>
                              </p:par>
                              <p:par>
                                <p:cTn id="50" presetID="42" presetClass="path" presetSubtype="0" repeatCount="indefinite" autoRev="1" fill="hold" grpId="1" nodeType="withEffect">
                                  <p:stCondLst>
                                    <p:cond delay="800"/>
                                  </p:stCondLst>
                                  <p:childTnLst>
                                    <p:animMotion origin="layout" path="M 3.125E-6 -4.44444E-6 L 0.00169 0.02153 " pathEditMode="relative" rAng="0" ptsTypes="AA">
                                      <p:cBhvr>
                                        <p:cTn id="51" dur="2350" spd="-100000" fill="hold"/>
                                        <p:tgtEl>
                                          <p:spTgt spid="53"/>
                                        </p:tgtEl>
                                        <p:attrNameLst>
                                          <p:attrName>ppt_x</p:attrName>
                                          <p:attrName>ppt_y</p:attrName>
                                        </p:attrNameLst>
                                      </p:cBhvr>
                                      <p:rCtr x="78"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42" grpId="0" animBg="1"/>
      <p:bldP spid="42" grpId="1" animBg="1"/>
      <p:bldP spid="45" grpId="0" animBg="1"/>
      <p:bldP spid="4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2B6EF6-17B8-44F3-93BF-064E96FD7645}"/>
              </a:ext>
            </a:extLst>
          </p:cNvPr>
          <p:cNvSpPr/>
          <p:nvPr/>
        </p:nvSpPr>
        <p:spPr>
          <a:xfrm>
            <a:off x="0" y="-52897"/>
            <a:ext cx="12192000" cy="6858000"/>
          </a:xfrm>
          <a:prstGeom prst="rect">
            <a:avLst/>
          </a:prstGeom>
          <a:solidFill>
            <a:srgbClr val="010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26" name="Group 25">
            <a:extLst>
              <a:ext uri="{FF2B5EF4-FFF2-40B4-BE49-F238E27FC236}">
                <a16:creationId xmlns:a16="http://schemas.microsoft.com/office/drawing/2014/main" id="{8866C2B0-1B2D-4F85-8EDE-F3EEE6842603}"/>
              </a:ext>
            </a:extLst>
          </p:cNvPr>
          <p:cNvGrpSpPr/>
          <p:nvPr/>
        </p:nvGrpSpPr>
        <p:grpSpPr>
          <a:xfrm>
            <a:off x="-12192000" y="6129904"/>
            <a:ext cx="36576000" cy="728096"/>
            <a:chOff x="-12192000" y="6129904"/>
            <a:chExt cx="36576000" cy="728096"/>
          </a:xfrm>
        </p:grpSpPr>
        <p:grpSp>
          <p:nvGrpSpPr>
            <p:cNvPr id="7" name="Group 6">
              <a:extLst>
                <a:ext uri="{FF2B5EF4-FFF2-40B4-BE49-F238E27FC236}">
                  <a16:creationId xmlns:a16="http://schemas.microsoft.com/office/drawing/2014/main" id="{E42BEFD8-E8F2-4231-9B0D-2EFC5CEE9058}"/>
                </a:ext>
              </a:extLst>
            </p:cNvPr>
            <p:cNvGrpSpPr/>
            <p:nvPr/>
          </p:nvGrpSpPr>
          <p:grpSpPr>
            <a:xfrm rot="10800000">
              <a:off x="0" y="6129905"/>
              <a:ext cx="12192000" cy="728095"/>
              <a:chOff x="0" y="0"/>
              <a:chExt cx="12192000" cy="728095"/>
            </a:xfrm>
          </p:grpSpPr>
          <p:pic>
            <p:nvPicPr>
              <p:cNvPr id="9" name="Picture 8" descr="A picture containing text, indoor, screen, black&#10;&#10;Description automatically generated">
                <a:extLst>
                  <a:ext uri="{FF2B5EF4-FFF2-40B4-BE49-F238E27FC236}">
                    <a16:creationId xmlns:a16="http://schemas.microsoft.com/office/drawing/2014/main" id="{AEBC5F83-3DFB-4754-978B-51831AA2757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10" name="Picture 9" descr="A picture containing text, indoor, screen, black&#10;&#10;Description automatically generated">
                <a:extLst>
                  <a:ext uri="{FF2B5EF4-FFF2-40B4-BE49-F238E27FC236}">
                    <a16:creationId xmlns:a16="http://schemas.microsoft.com/office/drawing/2014/main" id="{A943E4DE-5BB6-46DE-8400-411A66F884A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11" name="Picture 10" descr="A picture containing text, indoor, screen, black&#10;&#10;Description automatically generated">
                <a:extLst>
                  <a:ext uri="{FF2B5EF4-FFF2-40B4-BE49-F238E27FC236}">
                    <a16:creationId xmlns:a16="http://schemas.microsoft.com/office/drawing/2014/main" id="{E1175D66-4186-421A-B9B6-16A9B2B17DCC}"/>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18" name="Group 17">
              <a:extLst>
                <a:ext uri="{FF2B5EF4-FFF2-40B4-BE49-F238E27FC236}">
                  <a16:creationId xmlns:a16="http://schemas.microsoft.com/office/drawing/2014/main" id="{4023DD80-D59E-40D1-B6C5-A7E239FB4406}"/>
                </a:ext>
              </a:extLst>
            </p:cNvPr>
            <p:cNvGrpSpPr/>
            <p:nvPr/>
          </p:nvGrpSpPr>
          <p:grpSpPr>
            <a:xfrm rot="10800000">
              <a:off x="12192000" y="6129905"/>
              <a:ext cx="12192000" cy="728095"/>
              <a:chOff x="0" y="0"/>
              <a:chExt cx="12192000" cy="728095"/>
            </a:xfrm>
          </p:grpSpPr>
          <p:pic>
            <p:nvPicPr>
              <p:cNvPr id="19" name="Picture 18" descr="A picture containing text, indoor, screen, black&#10;&#10;Description automatically generated">
                <a:extLst>
                  <a:ext uri="{FF2B5EF4-FFF2-40B4-BE49-F238E27FC236}">
                    <a16:creationId xmlns:a16="http://schemas.microsoft.com/office/drawing/2014/main" id="{A5AE95D8-C539-449D-ADCC-09F422CA49D7}"/>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20" name="Picture 19" descr="A picture containing text, indoor, screen, black&#10;&#10;Description automatically generated">
                <a:extLst>
                  <a:ext uri="{FF2B5EF4-FFF2-40B4-BE49-F238E27FC236}">
                    <a16:creationId xmlns:a16="http://schemas.microsoft.com/office/drawing/2014/main" id="{37BD8C30-F136-4249-B53C-CDD912A2D20A}"/>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21" name="Picture 20" descr="A picture containing text, indoor, screen, black&#10;&#10;Description automatically generated">
                <a:extLst>
                  <a:ext uri="{FF2B5EF4-FFF2-40B4-BE49-F238E27FC236}">
                    <a16:creationId xmlns:a16="http://schemas.microsoft.com/office/drawing/2014/main" id="{99F02E30-77F5-4226-A6C0-E2DE438AC99F}"/>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22" name="Group 21">
              <a:extLst>
                <a:ext uri="{FF2B5EF4-FFF2-40B4-BE49-F238E27FC236}">
                  <a16:creationId xmlns:a16="http://schemas.microsoft.com/office/drawing/2014/main" id="{56B149DB-C93E-462B-B35E-D688EED05860}"/>
                </a:ext>
              </a:extLst>
            </p:cNvPr>
            <p:cNvGrpSpPr/>
            <p:nvPr/>
          </p:nvGrpSpPr>
          <p:grpSpPr>
            <a:xfrm rot="10800000">
              <a:off x="-12192000" y="6129904"/>
              <a:ext cx="12192000" cy="728095"/>
              <a:chOff x="0" y="0"/>
              <a:chExt cx="12192000" cy="728095"/>
            </a:xfrm>
          </p:grpSpPr>
          <p:pic>
            <p:nvPicPr>
              <p:cNvPr id="23" name="Picture 22" descr="A picture containing text, indoor, screen, black&#10;&#10;Description automatically generated">
                <a:extLst>
                  <a:ext uri="{FF2B5EF4-FFF2-40B4-BE49-F238E27FC236}">
                    <a16:creationId xmlns:a16="http://schemas.microsoft.com/office/drawing/2014/main" id="{269B64BC-A5D1-4245-985E-B080875EDAF9}"/>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24" name="Picture 23" descr="A picture containing text, indoor, screen, black&#10;&#10;Description automatically generated">
                <a:extLst>
                  <a:ext uri="{FF2B5EF4-FFF2-40B4-BE49-F238E27FC236}">
                    <a16:creationId xmlns:a16="http://schemas.microsoft.com/office/drawing/2014/main" id="{465636F9-9498-4108-89F5-B5A660DA45F1}"/>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25" name="Picture 24" descr="A picture containing text, indoor, screen, black&#10;&#10;Description automatically generated">
                <a:extLst>
                  <a:ext uri="{FF2B5EF4-FFF2-40B4-BE49-F238E27FC236}">
                    <a16:creationId xmlns:a16="http://schemas.microsoft.com/office/drawing/2014/main" id="{B2FA4576-EC48-4128-A786-06F9B504F074}"/>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grpSp>
        <p:nvGrpSpPr>
          <p:cNvPr id="27" name="Group 26">
            <a:extLst>
              <a:ext uri="{FF2B5EF4-FFF2-40B4-BE49-F238E27FC236}">
                <a16:creationId xmlns:a16="http://schemas.microsoft.com/office/drawing/2014/main" id="{56D65F3B-69EE-4A87-8B8C-990F6B2FC723}"/>
              </a:ext>
            </a:extLst>
          </p:cNvPr>
          <p:cNvGrpSpPr/>
          <p:nvPr/>
        </p:nvGrpSpPr>
        <p:grpSpPr>
          <a:xfrm>
            <a:off x="-12189225" y="64379"/>
            <a:ext cx="36576000" cy="728096"/>
            <a:chOff x="-12192000" y="6129904"/>
            <a:chExt cx="36576000" cy="728096"/>
          </a:xfrm>
        </p:grpSpPr>
        <p:grpSp>
          <p:nvGrpSpPr>
            <p:cNvPr id="28" name="Group 27">
              <a:extLst>
                <a:ext uri="{FF2B5EF4-FFF2-40B4-BE49-F238E27FC236}">
                  <a16:creationId xmlns:a16="http://schemas.microsoft.com/office/drawing/2014/main" id="{2F4DAD5D-08A9-46CF-AB2D-45B21A51C85B}"/>
                </a:ext>
              </a:extLst>
            </p:cNvPr>
            <p:cNvGrpSpPr/>
            <p:nvPr/>
          </p:nvGrpSpPr>
          <p:grpSpPr>
            <a:xfrm rot="10800000">
              <a:off x="0" y="6129905"/>
              <a:ext cx="12192000" cy="728095"/>
              <a:chOff x="0" y="0"/>
              <a:chExt cx="12192000" cy="728095"/>
            </a:xfrm>
          </p:grpSpPr>
          <p:pic>
            <p:nvPicPr>
              <p:cNvPr id="37" name="Picture 36" descr="A picture containing text, indoor, screen, black&#10;&#10;Description automatically generated">
                <a:extLst>
                  <a:ext uri="{FF2B5EF4-FFF2-40B4-BE49-F238E27FC236}">
                    <a16:creationId xmlns:a16="http://schemas.microsoft.com/office/drawing/2014/main" id="{67A691D7-C3F0-43A9-9F13-77DE5E605A9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8" name="Picture 37" descr="A picture containing text, indoor, screen, black&#10;&#10;Description automatically generated">
                <a:extLst>
                  <a:ext uri="{FF2B5EF4-FFF2-40B4-BE49-F238E27FC236}">
                    <a16:creationId xmlns:a16="http://schemas.microsoft.com/office/drawing/2014/main" id="{A21ACEC0-B99B-4BC3-BA8B-8AF880A3AF87}"/>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9" name="Picture 38" descr="A picture containing text, indoor, screen, black&#10;&#10;Description automatically generated">
                <a:extLst>
                  <a:ext uri="{FF2B5EF4-FFF2-40B4-BE49-F238E27FC236}">
                    <a16:creationId xmlns:a16="http://schemas.microsoft.com/office/drawing/2014/main" id="{C0DFD4AC-694E-4472-A172-5176B7409403}"/>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29" name="Group 28">
              <a:extLst>
                <a:ext uri="{FF2B5EF4-FFF2-40B4-BE49-F238E27FC236}">
                  <a16:creationId xmlns:a16="http://schemas.microsoft.com/office/drawing/2014/main" id="{85C89AE3-2E0C-444C-BF1F-B4735133C053}"/>
                </a:ext>
              </a:extLst>
            </p:cNvPr>
            <p:cNvGrpSpPr/>
            <p:nvPr/>
          </p:nvGrpSpPr>
          <p:grpSpPr>
            <a:xfrm rot="10800000">
              <a:off x="12192000" y="6129905"/>
              <a:ext cx="12192000" cy="728095"/>
              <a:chOff x="0" y="0"/>
              <a:chExt cx="12192000" cy="728095"/>
            </a:xfrm>
          </p:grpSpPr>
          <p:pic>
            <p:nvPicPr>
              <p:cNvPr id="34" name="Picture 33" descr="A picture containing text, indoor, screen, black&#10;&#10;Description automatically generated">
                <a:extLst>
                  <a:ext uri="{FF2B5EF4-FFF2-40B4-BE49-F238E27FC236}">
                    <a16:creationId xmlns:a16="http://schemas.microsoft.com/office/drawing/2014/main" id="{96A4DB81-2C2A-4DB7-A575-A62281F4E976}"/>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5" name="Picture 34" descr="A picture containing text, indoor, screen, black&#10;&#10;Description automatically generated">
                <a:extLst>
                  <a:ext uri="{FF2B5EF4-FFF2-40B4-BE49-F238E27FC236}">
                    <a16:creationId xmlns:a16="http://schemas.microsoft.com/office/drawing/2014/main" id="{E550BC92-3739-4EF9-B307-B9A476C1ECB5}"/>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6" name="Picture 35" descr="A picture containing text, indoor, screen, black&#10;&#10;Description automatically generated">
                <a:extLst>
                  <a:ext uri="{FF2B5EF4-FFF2-40B4-BE49-F238E27FC236}">
                    <a16:creationId xmlns:a16="http://schemas.microsoft.com/office/drawing/2014/main" id="{5B046F38-B3A1-49E0-90E3-810D125402BD}"/>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nvGrpSpPr>
            <p:cNvPr id="30" name="Group 29">
              <a:extLst>
                <a:ext uri="{FF2B5EF4-FFF2-40B4-BE49-F238E27FC236}">
                  <a16:creationId xmlns:a16="http://schemas.microsoft.com/office/drawing/2014/main" id="{CD247DEC-A73E-4F03-9901-C0B7F2170540}"/>
                </a:ext>
              </a:extLst>
            </p:cNvPr>
            <p:cNvGrpSpPr/>
            <p:nvPr/>
          </p:nvGrpSpPr>
          <p:grpSpPr>
            <a:xfrm rot="10800000">
              <a:off x="-12192000" y="6129904"/>
              <a:ext cx="12192000" cy="728095"/>
              <a:chOff x="0" y="0"/>
              <a:chExt cx="12192000" cy="728095"/>
            </a:xfrm>
          </p:grpSpPr>
          <p:pic>
            <p:nvPicPr>
              <p:cNvPr id="31" name="Picture 30" descr="A picture containing text, indoor, screen, black&#10;&#10;Description automatically generated">
                <a:extLst>
                  <a:ext uri="{FF2B5EF4-FFF2-40B4-BE49-F238E27FC236}">
                    <a16:creationId xmlns:a16="http://schemas.microsoft.com/office/drawing/2014/main" id="{D44AA722-30B7-4849-974E-E60B163C24D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0" y="0"/>
                <a:ext cx="5544766" cy="728095"/>
              </a:xfrm>
              <a:prstGeom prst="rect">
                <a:avLst/>
              </a:prstGeom>
            </p:spPr>
          </p:pic>
          <p:pic>
            <p:nvPicPr>
              <p:cNvPr id="32" name="Picture 31" descr="A picture containing text, indoor, screen, black&#10;&#10;Description automatically generated">
                <a:extLst>
                  <a:ext uri="{FF2B5EF4-FFF2-40B4-BE49-F238E27FC236}">
                    <a16:creationId xmlns:a16="http://schemas.microsoft.com/office/drawing/2014/main" id="{42F2AAC6-07BB-4599-87DE-7FD390AF574E}"/>
                  </a:ext>
                </a:extLst>
              </p:cNvPr>
              <p:cNvPicPr>
                <a:picLocks noChangeAspect="1"/>
              </p:cNvPicPr>
              <p:nvPr/>
            </p:nvPicPr>
            <p:blipFill rotWithShape="1">
              <a:blip r:embed="rId2">
                <a:extLst>
                  <a:ext uri="{28A0092B-C50C-407E-A947-70E740481C1C}">
                    <a14:useLocalDpi xmlns:a14="http://schemas.microsoft.com/office/drawing/2010/main" val="0"/>
                  </a:ext>
                </a:extLst>
              </a:blip>
              <a:srcRect b="75120"/>
              <a:stretch/>
            </p:blipFill>
            <p:spPr>
              <a:xfrm>
                <a:off x="5544766" y="0"/>
                <a:ext cx="5544766" cy="728095"/>
              </a:xfrm>
              <a:prstGeom prst="rect">
                <a:avLst/>
              </a:prstGeom>
            </p:spPr>
          </p:pic>
          <p:pic>
            <p:nvPicPr>
              <p:cNvPr id="33" name="Picture 32" descr="A picture containing text, indoor, screen, black&#10;&#10;Description automatically generated">
                <a:extLst>
                  <a:ext uri="{FF2B5EF4-FFF2-40B4-BE49-F238E27FC236}">
                    <a16:creationId xmlns:a16="http://schemas.microsoft.com/office/drawing/2014/main" id="{73483467-7106-440E-9AC1-7288CEC0BDA9}"/>
                  </a:ext>
                </a:extLst>
              </p:cNvPr>
              <p:cNvPicPr>
                <a:picLocks noChangeAspect="1"/>
              </p:cNvPicPr>
              <p:nvPr/>
            </p:nvPicPr>
            <p:blipFill rotWithShape="1">
              <a:blip r:embed="rId2">
                <a:extLst>
                  <a:ext uri="{28A0092B-C50C-407E-A947-70E740481C1C}">
                    <a14:useLocalDpi xmlns:a14="http://schemas.microsoft.com/office/drawing/2010/main" val="0"/>
                  </a:ext>
                </a:extLst>
              </a:blip>
              <a:srcRect r="80117" b="75120"/>
              <a:stretch/>
            </p:blipFill>
            <p:spPr>
              <a:xfrm>
                <a:off x="11089532" y="0"/>
                <a:ext cx="1102468" cy="728095"/>
              </a:xfrm>
              <a:prstGeom prst="rect">
                <a:avLst/>
              </a:prstGeom>
            </p:spPr>
          </p:pic>
        </p:grpSp>
      </p:grpSp>
      <p:pic>
        <p:nvPicPr>
          <p:cNvPr id="46" name="Picture 45" descr="A picture containing text, sign&#10;&#10;Description automatically generated">
            <a:extLst>
              <a:ext uri="{FF2B5EF4-FFF2-40B4-BE49-F238E27FC236}">
                <a16:creationId xmlns:a16="http://schemas.microsoft.com/office/drawing/2014/main" id="{0846B22C-2786-499F-914E-282E07E992B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980" b="91650" l="9832" r="92626">
                        <a14:foregroundMark x1="58085" y1="41752" x2="58085" y2="41752"/>
                        <a14:foregroundMark x1="58085" y1="32587" x2="58473" y2="34216"/>
                        <a14:foregroundMark x1="59120" y1="39715" x2="59508" y2="40937"/>
                        <a14:foregroundMark x1="51617" y1="37882" x2="51617" y2="37882"/>
                        <a14:foregroundMark x1="32988" y1="69246" x2="33118" y2="70672"/>
                        <a14:foregroundMark x1="32212" y1="60489" x2="32212" y2="60489"/>
                        <a14:foregroundMark x1="81242" y1="16701" x2="81242" y2="16701"/>
                        <a14:foregroundMark x1="84735" y1="15886" x2="81630" y2="15886"/>
                        <a14:foregroundMark x1="55369" y1="38900" x2="56016" y2="38900"/>
                        <a14:foregroundMark x1="84347" y1="76782" x2="84217" y2="81874"/>
                        <a14:foregroundMark x1="31436" y1="61303" x2="32600" y2="61303"/>
                        <a14:foregroundMark x1="33506" y1="60489" x2="33506" y2="60489"/>
                        <a14:foregroundMark x1="39845" y1="68635" x2="39845" y2="68635"/>
                        <a14:foregroundMark x1="29625" y1="71894" x2="29625" y2="71894"/>
                        <a14:foregroundMark x1="72962" y1="73727" x2="72962" y2="73727"/>
                        <a14:foregroundMark x1="74774" y1="41548" x2="74774" y2="48269"/>
                        <a14:foregroundMark x1="84735" y1="38289" x2="84735" y2="43788"/>
                        <a14:foregroundMark x1="74774" y1="21181" x2="74774" y2="24236"/>
                        <a14:foregroundMark x1="76326" y1="26884" x2="76326" y2="26884"/>
                        <a14:foregroundMark x1="62613" y1="87984" x2="62613" y2="87984"/>
                        <a14:foregroundMark x1="70763" y1="79633" x2="68952" y2="82688"/>
                        <a14:foregroundMark x1="57180" y1="87984" x2="58344" y2="87984"/>
                        <a14:foregroundMark x1="54334" y1="87169" x2="54722" y2="87169"/>
                        <a14:foregroundMark x1="52652" y1="86151" x2="52652" y2="86151"/>
                        <a14:foregroundMark x1="51876" y1="85132" x2="51876" y2="85132"/>
                        <a14:foregroundMark x1="28719" y1="90428" x2="28719" y2="90428"/>
                        <a14:foregroundMark x1="34153" y1="70672" x2="35317" y2="74745"/>
                        <a14:foregroundMark x1="83182" y1="27495" x2="84735" y2="29124"/>
                        <a14:foregroundMark x1="84088" y1="19959" x2="83959" y2="23014"/>
                        <a14:foregroundMark x1="90686" y1="25458" x2="90686" y2="25458"/>
                        <a14:foregroundMark x1="92755" y1="23625" x2="92755" y2="23625"/>
                        <a14:foregroundMark x1="74774" y1="51935" x2="74774" y2="52546"/>
                        <a14:foregroundMark x1="81242" y1="45418" x2="81242" y2="45418"/>
                        <a14:foregroundMark x1="80595" y1="45418" x2="80207" y2="45214"/>
                        <a14:foregroundMark x1="83182" y1="46843" x2="83182" y2="46843"/>
                        <a14:foregroundMark x1="32471" y1="74134" x2="31307" y2="80448"/>
                        <a14:foregroundMark x1="34929" y1="77800" x2="34799" y2="81874"/>
                        <a14:foregroundMark x1="34153" y1="91650" x2="34153" y2="91650"/>
                        <a14:backgroundMark x1="31307" y1="69246" x2="30789" y2="70876"/>
                      </a14:backgroundRemoval>
                    </a14:imgEffect>
                  </a14:imgLayer>
                </a14:imgProps>
              </a:ext>
              <a:ext uri="{28A0092B-C50C-407E-A947-70E740481C1C}">
                <a14:useLocalDpi xmlns:a14="http://schemas.microsoft.com/office/drawing/2010/main" val="0"/>
              </a:ext>
            </a:extLst>
          </a:blip>
          <a:srcRect l="22922" t="6417"/>
          <a:stretch/>
        </p:blipFill>
        <p:spPr>
          <a:xfrm>
            <a:off x="155751" y="2432612"/>
            <a:ext cx="4390273" cy="3385801"/>
          </a:xfrm>
          <a:prstGeom prst="rect">
            <a:avLst/>
          </a:prstGeom>
        </p:spPr>
      </p:pic>
      <p:sp>
        <p:nvSpPr>
          <p:cNvPr id="48" name="Heart 47">
            <a:extLst>
              <a:ext uri="{FF2B5EF4-FFF2-40B4-BE49-F238E27FC236}">
                <a16:creationId xmlns:a16="http://schemas.microsoft.com/office/drawing/2014/main" id="{6AA4A6BC-0546-4F7C-912E-83DF6C3E36DA}"/>
              </a:ext>
            </a:extLst>
          </p:cNvPr>
          <p:cNvSpPr/>
          <p:nvPr/>
        </p:nvSpPr>
        <p:spPr>
          <a:xfrm rot="19761479">
            <a:off x="979363" y="3145097"/>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Heart 48">
            <a:extLst>
              <a:ext uri="{FF2B5EF4-FFF2-40B4-BE49-F238E27FC236}">
                <a16:creationId xmlns:a16="http://schemas.microsoft.com/office/drawing/2014/main" id="{2E96B0AE-3FC6-418A-BEE7-327A3E0673CF}"/>
              </a:ext>
            </a:extLst>
          </p:cNvPr>
          <p:cNvSpPr/>
          <p:nvPr/>
        </p:nvSpPr>
        <p:spPr>
          <a:xfrm rot="1704394">
            <a:off x="3626570" y="1971375"/>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Heart 49">
            <a:extLst>
              <a:ext uri="{FF2B5EF4-FFF2-40B4-BE49-F238E27FC236}">
                <a16:creationId xmlns:a16="http://schemas.microsoft.com/office/drawing/2014/main" id="{54A21F8D-7046-4BD0-9015-68EC1E157943}"/>
              </a:ext>
            </a:extLst>
          </p:cNvPr>
          <p:cNvSpPr/>
          <p:nvPr/>
        </p:nvSpPr>
        <p:spPr>
          <a:xfrm rot="385595">
            <a:off x="2318173" y="1259360"/>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Heart 50">
            <a:extLst>
              <a:ext uri="{FF2B5EF4-FFF2-40B4-BE49-F238E27FC236}">
                <a16:creationId xmlns:a16="http://schemas.microsoft.com/office/drawing/2014/main" id="{79832910-B55A-4E23-B1B1-D395A039FA8F}"/>
              </a:ext>
            </a:extLst>
          </p:cNvPr>
          <p:cNvSpPr/>
          <p:nvPr/>
        </p:nvSpPr>
        <p:spPr>
          <a:xfrm rot="20212278">
            <a:off x="1331721" y="1494718"/>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Heart 51">
            <a:extLst>
              <a:ext uri="{FF2B5EF4-FFF2-40B4-BE49-F238E27FC236}">
                <a16:creationId xmlns:a16="http://schemas.microsoft.com/office/drawing/2014/main" id="{4242F5A2-98FA-49E3-A8B5-0B51A657232C}"/>
              </a:ext>
            </a:extLst>
          </p:cNvPr>
          <p:cNvSpPr/>
          <p:nvPr/>
        </p:nvSpPr>
        <p:spPr>
          <a:xfrm rot="21322144">
            <a:off x="611314" y="2022103"/>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Heart 52">
            <a:extLst>
              <a:ext uri="{FF2B5EF4-FFF2-40B4-BE49-F238E27FC236}">
                <a16:creationId xmlns:a16="http://schemas.microsoft.com/office/drawing/2014/main" id="{3CED6AA5-FBDF-4C74-9976-8BC5A7276893}"/>
              </a:ext>
            </a:extLst>
          </p:cNvPr>
          <p:cNvSpPr/>
          <p:nvPr/>
        </p:nvSpPr>
        <p:spPr>
          <a:xfrm rot="20474629">
            <a:off x="210534" y="2809181"/>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5" name="Picture 54" descr="Logo&#10;&#10;Description automatically generated">
            <a:extLst>
              <a:ext uri="{FF2B5EF4-FFF2-40B4-BE49-F238E27FC236}">
                <a16:creationId xmlns:a16="http://schemas.microsoft.com/office/drawing/2014/main" id="{95791A1D-5CD5-4F5F-9440-E10007D276C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5385" l="9931" r="89954">
                        <a14:foregroundMark x1="36259" y1="48308" x2="42610" y2="61692"/>
                        <a14:foregroundMark x1="37067" y1="53538" x2="45381" y2="73077"/>
                        <a14:foregroundMark x1="34065" y1="78923" x2="48730" y2="80308"/>
                        <a14:foregroundMark x1="48730" y1="80308" x2="52656" y2="79692"/>
                        <a14:foregroundMark x1="35219" y1="76308" x2="60855" y2="80462"/>
                        <a14:foregroundMark x1="57852" y1="79846" x2="69053" y2="82154"/>
                        <a14:foregroundMark x1="61894" y1="77385" x2="67436" y2="77846"/>
                        <a14:foregroundMark x1="49769" y1="76769" x2="55658" y2="76462"/>
                        <a14:foregroundMark x1="55658" y1="76462" x2="56813" y2="76000"/>
                        <a14:foregroundMark x1="53695" y1="74462" x2="55196" y2="74462"/>
                        <a14:foregroundMark x1="47691" y1="74462" x2="56120" y2="74923"/>
                        <a14:foregroundMark x1="50924" y1="74000" x2="55427" y2="74000"/>
                        <a14:foregroundMark x1="33256" y1="72769" x2="37067" y2="79385"/>
                        <a14:foregroundMark x1="37067" y1="79385" x2="37529" y2="79692"/>
                        <a14:foregroundMark x1="40531" y1="39846" x2="52887" y2="95385"/>
                        <a14:foregroundMark x1="52887" y1="95385" x2="52887" y2="93692"/>
                        <a14:foregroundMark x1="45612" y1="37231" x2="50577" y2="64308"/>
                        <a14:foregroundMark x1="50577" y1="39231" x2="58661" y2="56769"/>
                        <a14:foregroundMark x1="51848" y1="34000" x2="55543" y2="53385"/>
                        <a14:foregroundMark x1="55543" y1="53385" x2="55658" y2="52615"/>
                        <a14:foregroundMark x1="55658" y1="33077" x2="58314" y2="48000"/>
                        <a14:foregroundMark x1="58314" y1="48000" x2="58314" y2="46154"/>
                        <a14:foregroundMark x1="58314" y1="24615" x2="59238" y2="38154"/>
                        <a14:foregroundMark x1="59238" y1="38154" x2="59238" y2="36000"/>
                        <a14:foregroundMark x1="59353" y1="31692" x2="60970" y2="39077"/>
                        <a14:foregroundMark x1="60970" y1="39077" x2="61316" y2="37385"/>
                        <a14:foregroundMark x1="62240" y1="28615" x2="62240" y2="37385"/>
                        <a14:foregroundMark x1="62240" y1="37385" x2="62240" y2="36462"/>
                        <a14:foregroundMark x1="62240" y1="32769" x2="64203" y2="33538"/>
                        <a14:foregroundMark x1="64319" y1="32154" x2="64896" y2="34769"/>
                        <a14:foregroundMark x1="64896" y1="32462" x2="63741" y2="36000"/>
                        <a14:foregroundMark x1="56120" y1="30462" x2="55658" y2="31846"/>
                        <a14:foregroundMark x1="54965" y1="26769" x2="58891" y2="38462"/>
                        <a14:foregroundMark x1="58891" y1="38462" x2="59122" y2="36769"/>
                        <a14:foregroundMark x1="56467" y1="26462" x2="54965" y2="31385"/>
                        <a14:foregroundMark x1="53233" y1="24462" x2="53233" y2="34923"/>
                        <a14:foregroundMark x1="53233" y1="34923" x2="53233" y2="34000"/>
                        <a14:foregroundMark x1="53233" y1="24462" x2="55774" y2="41846"/>
                        <a14:foregroundMark x1="55427" y1="56923" x2="55774" y2="60308"/>
                        <a14:foregroundMark x1="40647" y1="72923" x2="43764" y2="74923"/>
                        <a14:foregroundMark x1="43764" y1="81538" x2="46882" y2="82154"/>
                        <a14:foregroundMark x1="33718" y1="79077" x2="35566" y2="81077"/>
                      </a14:backgroundRemoval>
                    </a14:imgEffect>
                  </a14:imgLayer>
                </a14:imgProps>
              </a:ext>
              <a:ext uri="{28A0092B-C50C-407E-A947-70E740481C1C}">
                <a14:useLocalDpi xmlns:a14="http://schemas.microsoft.com/office/drawing/2010/main" val="0"/>
              </a:ext>
            </a:extLst>
          </a:blip>
          <a:srcRect l="26343" t="11560" r="26173" b="12909"/>
          <a:stretch/>
        </p:blipFill>
        <p:spPr>
          <a:xfrm>
            <a:off x="73011" y="901472"/>
            <a:ext cx="835653" cy="997689"/>
          </a:xfrm>
          <a:prstGeom prst="rect">
            <a:avLst/>
          </a:prstGeom>
        </p:spPr>
      </p:pic>
      <p:sp>
        <p:nvSpPr>
          <p:cNvPr id="42" name="Heart 41">
            <a:extLst>
              <a:ext uri="{FF2B5EF4-FFF2-40B4-BE49-F238E27FC236}">
                <a16:creationId xmlns:a16="http://schemas.microsoft.com/office/drawing/2014/main" id="{3DC07B35-4467-46F5-84B3-87F912331286}"/>
              </a:ext>
            </a:extLst>
          </p:cNvPr>
          <p:cNvSpPr/>
          <p:nvPr/>
        </p:nvSpPr>
        <p:spPr>
          <a:xfrm rot="20158263">
            <a:off x="1586270" y="2583700"/>
            <a:ext cx="406635" cy="338170"/>
          </a:xfrm>
          <a:prstGeom prst="heart">
            <a:avLst/>
          </a:prstGeom>
          <a:solidFill>
            <a:srgbClr val="FCFF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Heart 44">
            <a:extLst>
              <a:ext uri="{FF2B5EF4-FFF2-40B4-BE49-F238E27FC236}">
                <a16:creationId xmlns:a16="http://schemas.microsoft.com/office/drawing/2014/main" id="{CEECD633-0BEA-4525-A32C-222AB37AC30D}"/>
              </a:ext>
            </a:extLst>
          </p:cNvPr>
          <p:cNvSpPr/>
          <p:nvPr/>
        </p:nvSpPr>
        <p:spPr>
          <a:xfrm>
            <a:off x="2637278" y="1971376"/>
            <a:ext cx="406635" cy="338170"/>
          </a:xfrm>
          <a:prstGeom prst="heart">
            <a:avLst/>
          </a:prstGeom>
          <a:solidFill>
            <a:srgbClr val="DC3A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5" name="Group 4">
            <a:extLst>
              <a:ext uri="{FF2B5EF4-FFF2-40B4-BE49-F238E27FC236}">
                <a16:creationId xmlns:a16="http://schemas.microsoft.com/office/drawing/2014/main" id="{7EE95E8B-657D-4948-83CD-DB96829BC622}"/>
              </a:ext>
            </a:extLst>
          </p:cNvPr>
          <p:cNvGrpSpPr/>
          <p:nvPr/>
        </p:nvGrpSpPr>
        <p:grpSpPr>
          <a:xfrm>
            <a:off x="4698150" y="919838"/>
            <a:ext cx="7297271" cy="732255"/>
            <a:chOff x="4847817" y="895471"/>
            <a:chExt cx="7297271" cy="732255"/>
          </a:xfrm>
        </p:grpSpPr>
        <p:sp>
          <p:nvSpPr>
            <p:cNvPr id="47" name="TextBox 46">
              <a:extLst>
                <a:ext uri="{FF2B5EF4-FFF2-40B4-BE49-F238E27FC236}">
                  <a16:creationId xmlns:a16="http://schemas.microsoft.com/office/drawing/2014/main" id="{9F85FD84-9428-421C-BCD7-BFC0C53C3C19}"/>
                </a:ext>
              </a:extLst>
            </p:cNvPr>
            <p:cNvSpPr txBox="1"/>
            <p:nvPr/>
          </p:nvSpPr>
          <p:spPr>
            <a:xfrm>
              <a:off x="4918081" y="919840"/>
              <a:ext cx="6459166" cy="707886"/>
            </a:xfrm>
            <a:prstGeom prst="rect">
              <a:avLst/>
            </a:prstGeom>
            <a:noFill/>
          </p:spPr>
          <p:txBody>
            <a:bodyPr wrap="square" rtlCol="0">
              <a:spAutoFit/>
            </a:bodyPr>
            <a:lstStyle/>
            <a:p>
              <a:pPr algn="ctr"/>
              <a:endParaRPr lang="vi-VN" sz="4000" dirty="0">
                <a:solidFill>
                  <a:srgbClr val="FF004E"/>
                </a:solidFill>
                <a:latin typeface="Segoe UI Black" panose="020B0A02040204020203" pitchFamily="34" charset="0"/>
                <a:ea typeface="Segoe UI Black" panose="020B0A02040204020203" pitchFamily="34" charset="0"/>
              </a:endParaRPr>
            </a:p>
          </p:txBody>
        </p:sp>
        <p:sp>
          <p:nvSpPr>
            <p:cNvPr id="58" name="TextBox 57">
              <a:extLst>
                <a:ext uri="{FF2B5EF4-FFF2-40B4-BE49-F238E27FC236}">
                  <a16:creationId xmlns:a16="http://schemas.microsoft.com/office/drawing/2014/main" id="{610830D7-359C-4DEA-8BD6-4105BB381C06}"/>
                </a:ext>
              </a:extLst>
            </p:cNvPr>
            <p:cNvSpPr txBox="1"/>
            <p:nvPr/>
          </p:nvSpPr>
          <p:spPr>
            <a:xfrm>
              <a:off x="4847817" y="895471"/>
              <a:ext cx="7297271" cy="707886"/>
            </a:xfrm>
            <a:prstGeom prst="rect">
              <a:avLst/>
            </a:prstGeom>
            <a:noFill/>
          </p:spPr>
          <p:txBody>
            <a:bodyPr wrap="square" rtlCol="0">
              <a:spAutoFit/>
            </a:bodyPr>
            <a:lstStyle/>
            <a:p>
              <a:r>
                <a:rPr lang="vi-VN" sz="4000" dirty="0">
                  <a:solidFill>
                    <a:schemeClr val="bg1"/>
                  </a:solidFill>
                </a:rPr>
                <a:t>Phần 1: Kiến Thức Căn Bản</a:t>
              </a:r>
            </a:p>
          </p:txBody>
        </p:sp>
      </p:grpSp>
      <p:grpSp>
        <p:nvGrpSpPr>
          <p:cNvPr id="13" name="Group 12">
            <a:extLst>
              <a:ext uri="{FF2B5EF4-FFF2-40B4-BE49-F238E27FC236}">
                <a16:creationId xmlns:a16="http://schemas.microsoft.com/office/drawing/2014/main" id="{FDD3C1CF-6239-4EBF-B74B-A698CC419F60}"/>
              </a:ext>
            </a:extLst>
          </p:cNvPr>
          <p:cNvGrpSpPr/>
          <p:nvPr/>
        </p:nvGrpSpPr>
        <p:grpSpPr>
          <a:xfrm>
            <a:off x="4368747" y="1783472"/>
            <a:ext cx="7548925" cy="4190687"/>
            <a:chOff x="4368747" y="1783472"/>
            <a:chExt cx="7548925" cy="4190687"/>
          </a:xfrm>
        </p:grpSpPr>
        <p:grpSp>
          <p:nvGrpSpPr>
            <p:cNvPr id="44" name="Group 43">
              <a:extLst>
                <a:ext uri="{FF2B5EF4-FFF2-40B4-BE49-F238E27FC236}">
                  <a16:creationId xmlns:a16="http://schemas.microsoft.com/office/drawing/2014/main" id="{77EA86B3-8EFF-43BF-AD54-5FDD4C588968}"/>
                </a:ext>
              </a:extLst>
            </p:cNvPr>
            <p:cNvGrpSpPr/>
            <p:nvPr/>
          </p:nvGrpSpPr>
          <p:grpSpPr>
            <a:xfrm>
              <a:off x="4368747" y="1783472"/>
              <a:ext cx="7548925" cy="4190687"/>
              <a:chOff x="4303598" y="1286746"/>
              <a:chExt cx="7548925" cy="4190687"/>
            </a:xfrm>
          </p:grpSpPr>
          <p:sp>
            <p:nvSpPr>
              <p:cNvPr id="3" name="Rectangle: Rounded Corners 2">
                <a:extLst>
                  <a:ext uri="{FF2B5EF4-FFF2-40B4-BE49-F238E27FC236}">
                    <a16:creationId xmlns:a16="http://schemas.microsoft.com/office/drawing/2014/main" id="{D6E42A5C-99BC-410D-84A9-32541BF527AD}"/>
                  </a:ext>
                </a:extLst>
              </p:cNvPr>
              <p:cNvSpPr/>
              <p:nvPr/>
            </p:nvSpPr>
            <p:spPr>
              <a:xfrm>
                <a:off x="4303598" y="1318063"/>
                <a:ext cx="7297271" cy="4150659"/>
              </a:xfrm>
              <a:prstGeom prst="roundRect">
                <a:avLst>
                  <a:gd name="adj" fmla="val 4140"/>
                </a:avLst>
              </a:prstGeom>
              <a:solidFill>
                <a:srgbClr val="39F3E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50394E47-F6BD-4CB8-A424-68DE8A4FB158}"/>
                  </a:ext>
                </a:extLst>
              </p:cNvPr>
              <p:cNvSpPr/>
              <p:nvPr/>
            </p:nvSpPr>
            <p:spPr>
              <a:xfrm>
                <a:off x="4468768" y="1326772"/>
                <a:ext cx="7383755" cy="4150659"/>
              </a:xfrm>
              <a:prstGeom prst="roundRect">
                <a:avLst>
                  <a:gd name="adj" fmla="val 4140"/>
                </a:avLst>
              </a:prstGeom>
              <a:solidFill>
                <a:srgbClr val="FF004E"/>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Rounded Corners 14">
                <a:extLst>
                  <a:ext uri="{FF2B5EF4-FFF2-40B4-BE49-F238E27FC236}">
                    <a16:creationId xmlns:a16="http://schemas.microsoft.com/office/drawing/2014/main" id="{97D4E633-8B0C-43AF-9742-8534A3D26341}"/>
                  </a:ext>
                </a:extLst>
              </p:cNvPr>
              <p:cNvSpPr/>
              <p:nvPr/>
            </p:nvSpPr>
            <p:spPr>
              <a:xfrm>
                <a:off x="4453265" y="1326774"/>
                <a:ext cx="7297271" cy="4150659"/>
              </a:xfrm>
              <a:prstGeom prst="roundRect">
                <a:avLst>
                  <a:gd name="adj" fmla="val 4140"/>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3" name="Picture 42" descr="Logo&#10;&#10;Description automatically generated">
                <a:extLst>
                  <a:ext uri="{FF2B5EF4-FFF2-40B4-BE49-F238E27FC236}">
                    <a16:creationId xmlns:a16="http://schemas.microsoft.com/office/drawing/2014/main" id="{A0AE389D-6D25-427E-A4C8-41FC8BBDBC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5993" y="1286746"/>
                <a:ext cx="773878" cy="1013780"/>
              </a:xfrm>
              <a:prstGeom prst="rect">
                <a:avLst/>
              </a:prstGeom>
            </p:spPr>
          </p:pic>
        </p:grpSp>
        <p:pic>
          <p:nvPicPr>
            <p:cNvPr id="8" name="Picture 7" descr="Text&#10;&#10;Description automatically generated">
              <a:extLst>
                <a:ext uri="{FF2B5EF4-FFF2-40B4-BE49-F238E27FC236}">
                  <a16:creationId xmlns:a16="http://schemas.microsoft.com/office/drawing/2014/main" id="{19FFBB99-1B1F-43C3-AE8B-636F9B5442E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10000" b="90000" l="4531" r="94688">
                          <a14:foregroundMark x1="14688" y1="39688" x2="32813" y2="46250"/>
                          <a14:foregroundMark x1="32813" y1="46250" x2="64844" y2="48594"/>
                          <a14:foregroundMark x1="64844" y1="48594" x2="75938" y2="48438"/>
                          <a14:foregroundMark x1="75938" y1="48438" x2="76094" y2="48281"/>
                          <a14:foregroundMark x1="50000" y1="40625" x2="94688" y2="52500"/>
                          <a14:foregroundMark x1="84219" y1="43906" x2="86719" y2="60000"/>
                          <a14:foregroundMark x1="4531" y1="41250" x2="6719" y2="52500"/>
                          <a14:foregroundMark x1="16250" y1="43281" x2="18906" y2="52031"/>
                          <a14:foregroundMark x1="18906" y1="52031" x2="18906" y2="52188"/>
                          <a14:foregroundMark x1="27500" y1="46250" x2="34844" y2="47813"/>
                          <a14:foregroundMark x1="29844" y1="42656" x2="30781" y2="54063"/>
                          <a14:foregroundMark x1="18906" y1="51719" x2="19688" y2="57500"/>
                          <a14:foregroundMark x1="15781" y1="52500" x2="17969" y2="55313"/>
                          <a14:foregroundMark x1="19219" y1="55000" x2="24063" y2="55000"/>
                          <a14:foregroundMark x1="35781" y1="44063" x2="41563" y2="55625"/>
                          <a14:foregroundMark x1="42656" y1="40938" x2="44375" y2="48906"/>
                          <a14:foregroundMark x1="45313" y1="39219" x2="49844" y2="48281"/>
                          <a14:foregroundMark x1="49844" y1="48281" x2="50313" y2="48750"/>
                          <a14:foregroundMark x1="43906" y1="40000" x2="50781" y2="42500"/>
                          <a14:foregroundMark x1="34063" y1="40625" x2="53125" y2="43906"/>
                          <a14:foregroundMark x1="52656" y1="38750" x2="55313" y2="48906"/>
                          <a14:foregroundMark x1="55469" y1="37969" x2="57500" y2="46719"/>
                          <a14:foregroundMark x1="58750" y1="39688" x2="59531" y2="46406"/>
                          <a14:foregroundMark x1="49844" y1="52031" x2="54219" y2="54688"/>
                          <a14:foregroundMark x1="56094" y1="56875" x2="59375" y2="56563"/>
                          <a14:foregroundMark x1="57031" y1="53438" x2="56563" y2="56563"/>
                          <a14:foregroundMark x1="60156" y1="53750" x2="60156" y2="55625"/>
                        </a14:backgroundRemoval>
                      </a14:imgEffect>
                    </a14:imgLayer>
                  </a14:imgProps>
                </a:ext>
                <a:ext uri="{28A0092B-C50C-407E-A947-70E740481C1C}">
                  <a14:useLocalDpi xmlns:a14="http://schemas.microsoft.com/office/drawing/2010/main" val="0"/>
                </a:ext>
              </a:extLst>
            </a:blip>
            <a:srcRect t="26284" r="6315" b="32889"/>
            <a:stretch/>
          </p:blipFill>
          <p:spPr>
            <a:xfrm>
              <a:off x="10991552" y="5592294"/>
              <a:ext cx="689969" cy="300685"/>
            </a:xfrm>
            <a:prstGeom prst="rect">
              <a:avLst/>
            </a:prstGeom>
          </p:spPr>
        </p:pic>
        <p:sp>
          <p:nvSpPr>
            <p:cNvPr id="12" name="Oval 11">
              <a:extLst>
                <a:ext uri="{FF2B5EF4-FFF2-40B4-BE49-F238E27FC236}">
                  <a16:creationId xmlns:a16="http://schemas.microsoft.com/office/drawing/2014/main" id="{CB72BA38-280F-4695-B5C2-295A7005ABFC}"/>
                </a:ext>
              </a:extLst>
            </p:cNvPr>
            <p:cNvSpPr/>
            <p:nvPr/>
          </p:nvSpPr>
          <p:spPr>
            <a:xfrm>
              <a:off x="10767841" y="5676526"/>
              <a:ext cx="167838" cy="167731"/>
            </a:xfrm>
            <a:prstGeom prst="ellipse">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16" name="Oval 15">
            <a:extLst>
              <a:ext uri="{FF2B5EF4-FFF2-40B4-BE49-F238E27FC236}">
                <a16:creationId xmlns:a16="http://schemas.microsoft.com/office/drawing/2014/main" id="{CD9DF213-FF82-4EBE-A623-96DE9D28C1F2}"/>
              </a:ext>
            </a:extLst>
          </p:cNvPr>
          <p:cNvSpPr/>
          <p:nvPr/>
        </p:nvSpPr>
        <p:spPr>
          <a:xfrm rot="21284800">
            <a:off x="12330048" y="-1758994"/>
            <a:ext cx="3149600" cy="2722874"/>
          </a:xfrm>
          <a:prstGeom prst="ellipse">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Oval 58">
            <a:extLst>
              <a:ext uri="{FF2B5EF4-FFF2-40B4-BE49-F238E27FC236}">
                <a16:creationId xmlns:a16="http://schemas.microsoft.com/office/drawing/2014/main" id="{4CC18490-108C-4259-8A9B-46C9AA4C1991}"/>
              </a:ext>
            </a:extLst>
          </p:cNvPr>
          <p:cNvSpPr/>
          <p:nvPr/>
        </p:nvSpPr>
        <p:spPr>
          <a:xfrm rot="20656185">
            <a:off x="-3411559" y="6050547"/>
            <a:ext cx="3149600" cy="2722874"/>
          </a:xfrm>
          <a:prstGeom prst="ellipse">
            <a:avLst/>
          </a:pr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Oval 16">
            <a:extLst>
              <a:ext uri="{FF2B5EF4-FFF2-40B4-BE49-F238E27FC236}">
                <a16:creationId xmlns:a16="http://schemas.microsoft.com/office/drawing/2014/main" id="{A07EF14D-EC54-46EA-8CF3-AA4D1BDD5770}"/>
              </a:ext>
            </a:extLst>
          </p:cNvPr>
          <p:cNvSpPr/>
          <p:nvPr/>
        </p:nvSpPr>
        <p:spPr>
          <a:xfrm>
            <a:off x="5631651" y="2927815"/>
            <a:ext cx="957512" cy="99482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34128103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5000" decel="65000" fill="hold" grpId="0" nodeType="withEffect">
                                  <p:stCondLst>
                                    <p:cond delay="0"/>
                                  </p:stCondLst>
                                  <p:childTnLst>
                                    <p:animScale>
                                      <p:cBhvr>
                                        <p:cTn id="6" dur="2500" fill="hold"/>
                                        <p:tgtEl>
                                          <p:spTgt spid="16"/>
                                        </p:tgtEl>
                                      </p:cBhvr>
                                      <p:by x="5000000" y="5000000"/>
                                    </p:animScale>
                                  </p:childTnLst>
                                </p:cTn>
                              </p:par>
                              <p:par>
                                <p:cTn id="7" presetID="6" presetClass="emph" presetSubtype="0" accel="35000" decel="65000" fill="hold" grpId="0" nodeType="withEffect">
                                  <p:stCondLst>
                                    <p:cond delay="0"/>
                                  </p:stCondLst>
                                  <p:childTnLst>
                                    <p:animScale>
                                      <p:cBhvr>
                                        <p:cTn id="8" dur="2500" fill="hold"/>
                                        <p:tgtEl>
                                          <p:spTgt spid="59"/>
                                        </p:tgtEl>
                                      </p:cBhvr>
                                      <p:by x="5000000" y="5000000"/>
                                    </p:animScale>
                                  </p:childTnLst>
                                </p:cTn>
                              </p:par>
                              <p:par>
                                <p:cTn id="9" presetID="1" presetClass="entr" presetSubtype="0" fill="hold" grpId="0" nodeType="withEffect">
                                  <p:stCondLst>
                                    <p:cond delay="400"/>
                                  </p:stCondLst>
                                  <p:childTnLst>
                                    <p:set>
                                      <p:cBhvr>
                                        <p:cTn id="10" dur="1" fill="hold">
                                          <p:stCondLst>
                                            <p:cond delay="0"/>
                                          </p:stCondLst>
                                        </p:cTn>
                                        <p:tgtEl>
                                          <p:spTgt spid="17"/>
                                        </p:tgtEl>
                                        <p:attrNameLst>
                                          <p:attrName>style.visibility</p:attrName>
                                        </p:attrNameLst>
                                      </p:cBhvr>
                                      <p:to>
                                        <p:strVal val="visible"/>
                                      </p:to>
                                    </p:set>
                                  </p:childTnLst>
                                </p:cTn>
                              </p:par>
                              <p:par>
                                <p:cTn id="11" presetID="6" presetClass="emph" presetSubtype="0" accel="29000" decel="58000" fill="hold" grpId="1" nodeType="withEffect">
                                  <p:stCondLst>
                                    <p:cond delay="300"/>
                                  </p:stCondLst>
                                  <p:childTnLst>
                                    <p:animScale>
                                      <p:cBhvr>
                                        <p:cTn id="12" dur="2000" fill="hold"/>
                                        <p:tgtEl>
                                          <p:spTgt spid="17"/>
                                        </p:tgtEl>
                                      </p:cBhvr>
                                      <p:by x="5000000" y="50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9" grpId="0" animBg="1"/>
      <p:bldP spid="17" grpId="0" animBg="1"/>
      <p:bldP spid="1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AB4981-408B-4DE3-8F25-3E64581B1596}"/>
              </a:ext>
            </a:extLst>
          </p:cNvPr>
          <p:cNvSpPr/>
          <p:nvPr/>
        </p:nvSpPr>
        <p:spPr>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0" name="Group 9">
            <a:extLst>
              <a:ext uri="{FF2B5EF4-FFF2-40B4-BE49-F238E27FC236}">
                <a16:creationId xmlns:a16="http://schemas.microsoft.com/office/drawing/2014/main" id="{D0FCE8B8-A851-4C37-94B7-97B5FBAA1167}"/>
              </a:ext>
            </a:extLst>
          </p:cNvPr>
          <p:cNvGrpSpPr/>
          <p:nvPr/>
        </p:nvGrpSpPr>
        <p:grpSpPr>
          <a:xfrm>
            <a:off x="496610" y="341959"/>
            <a:ext cx="10978518" cy="6174082"/>
            <a:chOff x="486450" y="351692"/>
            <a:chExt cx="10978518" cy="6174082"/>
          </a:xfrm>
        </p:grpSpPr>
        <p:grpSp>
          <p:nvGrpSpPr>
            <p:cNvPr id="7" name="Group 6">
              <a:extLst>
                <a:ext uri="{FF2B5EF4-FFF2-40B4-BE49-F238E27FC236}">
                  <a16:creationId xmlns:a16="http://schemas.microsoft.com/office/drawing/2014/main" id="{997AFFED-89EF-46B3-8D37-817ED286670B}"/>
                </a:ext>
              </a:extLst>
            </p:cNvPr>
            <p:cNvGrpSpPr/>
            <p:nvPr/>
          </p:nvGrpSpPr>
          <p:grpSpPr>
            <a:xfrm>
              <a:off x="756138" y="351692"/>
              <a:ext cx="10708830" cy="5909184"/>
              <a:chOff x="756138" y="351692"/>
              <a:chExt cx="10708830" cy="5909184"/>
            </a:xfrm>
          </p:grpSpPr>
          <p:sp>
            <p:nvSpPr>
              <p:cNvPr id="5" name="Rectangle: Rounded Corners 4">
                <a:extLst>
                  <a:ext uri="{FF2B5EF4-FFF2-40B4-BE49-F238E27FC236}">
                    <a16:creationId xmlns:a16="http://schemas.microsoft.com/office/drawing/2014/main" id="{17FF31A4-29DE-4781-B796-D8DC4A583588}"/>
                  </a:ext>
                </a:extLst>
              </p:cNvPr>
              <p:cNvSpPr/>
              <p:nvPr/>
            </p:nvSpPr>
            <p:spPr>
              <a:xfrm>
                <a:off x="756138" y="351692"/>
                <a:ext cx="10679723" cy="5884985"/>
              </a:xfrm>
              <a:prstGeom prst="roundRect">
                <a:avLst>
                  <a:gd name="adj" fmla="val 3918"/>
                </a:avLst>
              </a:prstGeom>
              <a:noFill/>
              <a:ln w="76200">
                <a:solidFill>
                  <a:srgbClr val="FF00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Rounded Corners 5">
                <a:extLst>
                  <a:ext uri="{FF2B5EF4-FFF2-40B4-BE49-F238E27FC236}">
                    <a16:creationId xmlns:a16="http://schemas.microsoft.com/office/drawing/2014/main" id="{FA84BF57-9DF9-4480-9634-01BA5FFDE846}"/>
                  </a:ext>
                </a:extLst>
              </p:cNvPr>
              <p:cNvSpPr/>
              <p:nvPr/>
            </p:nvSpPr>
            <p:spPr>
              <a:xfrm>
                <a:off x="785245" y="375891"/>
                <a:ext cx="10679723" cy="5884985"/>
              </a:xfrm>
              <a:prstGeom prst="roundRect">
                <a:avLst>
                  <a:gd name="adj" fmla="val 3918"/>
                </a:avLst>
              </a:prstGeom>
              <a:noFill/>
              <a:ln w="76200">
                <a:solidFill>
                  <a:srgbClr val="39F3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pic>
          <p:nvPicPr>
            <p:cNvPr id="8" name="Picture 7" descr="Logo&#10;&#10;Description automatically generated">
              <a:extLst>
                <a:ext uri="{FF2B5EF4-FFF2-40B4-BE49-F238E27FC236}">
                  <a16:creationId xmlns:a16="http://schemas.microsoft.com/office/drawing/2014/main" id="{C0C3AF7A-1A0F-427E-AB4C-5ACE5E5F04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rot="20558469">
              <a:off x="486450" y="5581655"/>
              <a:ext cx="902158" cy="944119"/>
            </a:xfrm>
            <a:prstGeom prst="rect">
              <a:avLst/>
            </a:prstGeom>
          </p:spPr>
        </p:pic>
      </p:grpSp>
      <p:sp>
        <p:nvSpPr>
          <p:cNvPr id="9" name="TextBox 8">
            <a:extLst>
              <a:ext uri="{FF2B5EF4-FFF2-40B4-BE49-F238E27FC236}">
                <a16:creationId xmlns:a16="http://schemas.microsoft.com/office/drawing/2014/main" id="{66639BE2-15B2-457B-A76F-EDF46E5BF0BB}"/>
              </a:ext>
            </a:extLst>
          </p:cNvPr>
          <p:cNvSpPr txBox="1"/>
          <p:nvPr/>
        </p:nvSpPr>
        <p:spPr>
          <a:xfrm>
            <a:off x="3101788" y="570835"/>
            <a:ext cx="6920753" cy="646331"/>
          </a:xfrm>
          <a:prstGeom prst="rect">
            <a:avLst/>
          </a:prstGeom>
          <a:noFill/>
        </p:spPr>
        <p:txBody>
          <a:bodyPr wrap="square" rtlCol="0">
            <a:spAutoFit/>
          </a:bodyPr>
          <a:lstStyle/>
          <a:p>
            <a:r>
              <a:rPr lang="vi-VN" sz="3600" dirty="0">
                <a:solidFill>
                  <a:schemeClr val="bg1"/>
                </a:solidFill>
              </a:rPr>
              <a:t>Phần 1: Kiến Thức Căn Bản</a:t>
            </a:r>
          </a:p>
        </p:txBody>
      </p:sp>
      <p:sp>
        <p:nvSpPr>
          <p:cNvPr id="2" name="TextBox 1">
            <a:extLst>
              <a:ext uri="{FF2B5EF4-FFF2-40B4-BE49-F238E27FC236}">
                <a16:creationId xmlns:a16="http://schemas.microsoft.com/office/drawing/2014/main" id="{7499B437-F511-3C57-14BF-8E327E1B8AB8}"/>
              </a:ext>
            </a:extLst>
          </p:cNvPr>
          <p:cNvSpPr txBox="1"/>
          <p:nvPr/>
        </p:nvSpPr>
        <p:spPr>
          <a:xfrm>
            <a:off x="1183341" y="1595718"/>
            <a:ext cx="8229600" cy="4524315"/>
          </a:xfrm>
          <a:prstGeom prst="rect">
            <a:avLst/>
          </a:prstGeom>
          <a:noFill/>
        </p:spPr>
        <p:txBody>
          <a:bodyPr wrap="square" rtlCol="0">
            <a:spAutoFit/>
          </a:bodyPr>
          <a:lstStyle/>
          <a:p>
            <a:r>
              <a:rPr lang="vi-VN" b="1" dirty="0">
                <a:solidFill>
                  <a:schemeClr val="bg1"/>
                </a:solidFill>
              </a:rPr>
              <a:t>Một số Các Ứng Dụng Chính trong Odoo</a:t>
            </a:r>
          </a:p>
          <a:p>
            <a:endParaRPr lang="vi-VN" dirty="0">
              <a:solidFill>
                <a:schemeClr val="bg1"/>
              </a:solidFill>
            </a:endParaRPr>
          </a:p>
          <a:p>
            <a:pPr>
              <a:buFont typeface="Arial" panose="020B0604020202020204" pitchFamily="34" charset="0"/>
              <a:buChar char="•"/>
            </a:pPr>
            <a:r>
              <a:rPr lang="vi-VN" b="1" dirty="0">
                <a:solidFill>
                  <a:schemeClr val="bg1"/>
                </a:solidFill>
              </a:rPr>
              <a:t>CRM:</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Quản lý quan hệ khách hàng, theo dõi cơ hội bán hàng, và tự động hóa quá trình bán hàng.</a:t>
            </a:r>
          </a:p>
          <a:p>
            <a:pPr>
              <a:buFont typeface="Arial" panose="020B0604020202020204" pitchFamily="34" charset="0"/>
              <a:buChar char="•"/>
            </a:pPr>
            <a:r>
              <a:rPr lang="vi-VN" b="1" dirty="0">
                <a:solidFill>
                  <a:schemeClr val="bg1"/>
                </a:solidFill>
              </a:rPr>
              <a:t>Sales:</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Quản lý bán hàng, tạo báo giá, đơn hàng và hóa đơn.</a:t>
            </a:r>
          </a:p>
          <a:p>
            <a:pPr>
              <a:buFont typeface="Arial" panose="020B0604020202020204" pitchFamily="34" charset="0"/>
              <a:buChar char="•"/>
            </a:pPr>
            <a:r>
              <a:rPr lang="vi-VN" b="1" dirty="0">
                <a:solidFill>
                  <a:schemeClr val="bg1"/>
                </a:solidFill>
              </a:rPr>
              <a:t>Inventory:</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Quản lý kho, theo dõi hàng tồn kho, và tối ưu hóa quy trình nhập xuất kho.</a:t>
            </a:r>
          </a:p>
          <a:p>
            <a:pPr>
              <a:buFont typeface="Arial" panose="020B0604020202020204" pitchFamily="34" charset="0"/>
              <a:buChar char="•"/>
            </a:pPr>
            <a:r>
              <a:rPr lang="vi-VN" b="1" dirty="0">
                <a:solidFill>
                  <a:schemeClr val="bg1"/>
                </a:solidFill>
              </a:rPr>
              <a:t>Accounting:</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Kế toán, quản lý tài chính, tạo báo cáo tài chính và quản lý các giao dịch.</a:t>
            </a:r>
          </a:p>
          <a:p>
            <a:pPr>
              <a:buFont typeface="Arial" panose="020B0604020202020204" pitchFamily="34" charset="0"/>
              <a:buChar char="•"/>
            </a:pPr>
            <a:r>
              <a:rPr lang="vi-VN" b="1" dirty="0">
                <a:solidFill>
                  <a:schemeClr val="bg1"/>
                </a:solidFill>
              </a:rPr>
              <a:t>Human Resources:</a:t>
            </a: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Quản lý nhân sự, chấm công, lương và các phúc lợi.</a:t>
            </a:r>
          </a:p>
          <a:p>
            <a:endParaRPr lang="vi-VN" dirty="0">
              <a:solidFill>
                <a:schemeClr val="bg1"/>
              </a:solidFill>
            </a:endParaRPr>
          </a:p>
        </p:txBody>
      </p:sp>
    </p:spTree>
    <p:extLst>
      <p:ext uri="{BB962C8B-B14F-4D97-AF65-F5344CB8AC3E}">
        <p14:creationId xmlns:p14="http://schemas.microsoft.com/office/powerpoint/2010/main" val="185188299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3C80B18-548C-4106-B3E2-5D253790D6EF}"/>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5" name="Group 14">
            <a:extLst>
              <a:ext uri="{FF2B5EF4-FFF2-40B4-BE49-F238E27FC236}">
                <a16:creationId xmlns:a16="http://schemas.microsoft.com/office/drawing/2014/main" id="{CC01230E-223E-4F27-9B7E-9D1D034A9EC6}"/>
              </a:ext>
            </a:extLst>
          </p:cNvPr>
          <p:cNvGrpSpPr/>
          <p:nvPr/>
        </p:nvGrpSpPr>
        <p:grpSpPr>
          <a:xfrm>
            <a:off x="-1597479" y="5567677"/>
            <a:ext cx="4876605" cy="2889319"/>
            <a:chOff x="-1597479" y="5578828"/>
            <a:chExt cx="4876605" cy="2889319"/>
          </a:xfrm>
        </p:grpSpPr>
        <p:sp>
          <p:nvSpPr>
            <p:cNvPr id="14" name="Freeform: Shape 13">
              <a:extLst>
                <a:ext uri="{FF2B5EF4-FFF2-40B4-BE49-F238E27FC236}">
                  <a16:creationId xmlns:a16="http://schemas.microsoft.com/office/drawing/2014/main" id="{D2F31854-D861-467E-B9F3-342F2F9D802E}"/>
                </a:ext>
              </a:extLst>
            </p:cNvPr>
            <p:cNvSpPr/>
            <p:nvPr/>
          </p:nvSpPr>
          <p:spPr>
            <a:xfrm rot="490814">
              <a:off x="-194545" y="6057137"/>
              <a:ext cx="1975995" cy="2100935"/>
            </a:xfrm>
            <a:custGeom>
              <a:avLst/>
              <a:gdLst>
                <a:gd name="connsiteX0" fmla="*/ 1105393 w 1975995"/>
                <a:gd name="connsiteY0" fmla="*/ 0 h 2100935"/>
                <a:gd name="connsiteX1" fmla="*/ 1223762 w 1975995"/>
                <a:gd name="connsiteY1" fmla="*/ 68610 h 2100935"/>
                <a:gd name="connsiteX2" fmla="*/ 1943846 w 1975995"/>
                <a:gd name="connsiteY2" fmla="*/ 1394971 h 2100935"/>
                <a:gd name="connsiteX3" fmla="*/ 933944 w 1975995"/>
                <a:gd name="connsiteY3" fmla="*/ 2099816 h 2100935"/>
                <a:gd name="connsiteX4" fmla="*/ 922457 w 1975995"/>
                <a:gd name="connsiteY4" fmla="*/ 2100935 h 2100935"/>
                <a:gd name="connsiteX5" fmla="*/ 913233 w 1975995"/>
                <a:gd name="connsiteY5" fmla="*/ 2097982 h 2100935"/>
                <a:gd name="connsiteX6" fmla="*/ 0 w 1975995"/>
                <a:gd name="connsiteY6" fmla="*/ 1078228 h 2100935"/>
                <a:gd name="connsiteX7" fmla="*/ 1065772 w 1975995"/>
                <a:gd name="connsiteY7" fmla="*/ 9637 h 2100935"/>
                <a:gd name="connsiteX8" fmla="*/ 1105393 w 1975995"/>
                <a:gd name="connsiteY8" fmla="*/ 0 h 21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75995" h="2100935">
                  <a:moveTo>
                    <a:pt x="1105393" y="0"/>
                  </a:moveTo>
                  <a:lnTo>
                    <a:pt x="1223762" y="68610"/>
                  </a:lnTo>
                  <a:cubicBezTo>
                    <a:pt x="1774720" y="414593"/>
                    <a:pt x="2079691" y="934203"/>
                    <a:pt x="1943846" y="1394971"/>
                  </a:cubicBezTo>
                  <a:cubicBezTo>
                    <a:pt x="1830642" y="1778944"/>
                    <a:pt x="1438109" y="2031176"/>
                    <a:pt x="933944" y="2099816"/>
                  </a:cubicBezTo>
                  <a:lnTo>
                    <a:pt x="922457" y="2100935"/>
                  </a:lnTo>
                  <a:lnTo>
                    <a:pt x="913233" y="2097982"/>
                  </a:lnTo>
                  <a:cubicBezTo>
                    <a:pt x="369271" y="1901595"/>
                    <a:pt x="0" y="1518571"/>
                    <a:pt x="0" y="1078228"/>
                  </a:cubicBezTo>
                  <a:cubicBezTo>
                    <a:pt x="0" y="597852"/>
                    <a:pt x="439463" y="185693"/>
                    <a:pt x="1065772" y="9637"/>
                  </a:cubicBezTo>
                  <a:lnTo>
                    <a:pt x="110539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3" name="Freeform: Shape 12">
              <a:extLst>
                <a:ext uri="{FF2B5EF4-FFF2-40B4-BE49-F238E27FC236}">
                  <a16:creationId xmlns:a16="http://schemas.microsoft.com/office/drawing/2014/main" id="{779FF094-983C-461A-AEA4-CDD10D7CAE61}"/>
                </a:ext>
              </a:extLst>
            </p:cNvPr>
            <p:cNvSpPr/>
            <p:nvPr/>
          </p:nvSpPr>
          <p:spPr>
            <a:xfrm rot="490814">
              <a:off x="-1597479" y="5578828"/>
              <a:ext cx="2541257" cy="2434470"/>
            </a:xfrm>
            <a:custGeom>
              <a:avLst/>
              <a:gdLst>
                <a:gd name="connsiteX0" fmla="*/ 1042050 w 2541257"/>
                <a:gd name="connsiteY0" fmla="*/ 18921 h 2434470"/>
                <a:gd name="connsiteX1" fmla="*/ 2033887 w 2541257"/>
                <a:gd name="connsiteY1" fmla="*/ 104845 h 2434470"/>
                <a:gd name="connsiteX2" fmla="*/ 2516874 w 2541257"/>
                <a:gd name="connsiteY2" fmla="*/ 301599 h 2434470"/>
                <a:gd name="connsiteX3" fmla="*/ 2541257 w 2541257"/>
                <a:gd name="connsiteY3" fmla="*/ 315733 h 2434470"/>
                <a:gd name="connsiteX4" fmla="*/ 2501636 w 2541257"/>
                <a:gd name="connsiteY4" fmla="*/ 325370 h 2434470"/>
                <a:gd name="connsiteX5" fmla="*/ 1435864 w 2541257"/>
                <a:gd name="connsiteY5" fmla="*/ 1393961 h 2434470"/>
                <a:gd name="connsiteX6" fmla="*/ 2349097 w 2541257"/>
                <a:gd name="connsiteY6" fmla="*/ 2413715 h 2434470"/>
                <a:gd name="connsiteX7" fmla="*/ 2358321 w 2541257"/>
                <a:gd name="connsiteY7" fmla="*/ 2416668 h 2434470"/>
                <a:gd name="connsiteX8" fmla="*/ 2215377 w 2541257"/>
                <a:gd name="connsiteY8" fmla="*/ 2430582 h 2434470"/>
                <a:gd name="connsiteX9" fmla="*/ 1377972 w 2541257"/>
                <a:gd name="connsiteY9" fmla="*/ 2329625 h 2434470"/>
                <a:gd name="connsiteX10" fmla="*/ 32149 w 2541257"/>
                <a:gd name="connsiteY10" fmla="*/ 723767 h 2434470"/>
                <a:gd name="connsiteX11" fmla="*/ 1042050 w 2541257"/>
                <a:gd name="connsiteY11" fmla="*/ 18921 h 2434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1257" h="2434470">
                  <a:moveTo>
                    <a:pt x="1042050" y="18921"/>
                  </a:moveTo>
                  <a:cubicBezTo>
                    <a:pt x="1344549" y="-22263"/>
                    <a:pt x="1687236" y="2645"/>
                    <a:pt x="2033887" y="104845"/>
                  </a:cubicBezTo>
                  <a:cubicBezTo>
                    <a:pt x="2207213" y="155946"/>
                    <a:pt x="2369223" y="222741"/>
                    <a:pt x="2516874" y="301599"/>
                  </a:cubicBezTo>
                  <a:lnTo>
                    <a:pt x="2541257" y="315733"/>
                  </a:lnTo>
                  <a:lnTo>
                    <a:pt x="2501636" y="325370"/>
                  </a:lnTo>
                  <a:cubicBezTo>
                    <a:pt x="1875327" y="501426"/>
                    <a:pt x="1435864" y="913585"/>
                    <a:pt x="1435864" y="1393961"/>
                  </a:cubicBezTo>
                  <a:cubicBezTo>
                    <a:pt x="1435864" y="1834304"/>
                    <a:pt x="1805135" y="2217328"/>
                    <a:pt x="2349097" y="2413715"/>
                  </a:cubicBezTo>
                  <a:lnTo>
                    <a:pt x="2358321" y="2416668"/>
                  </a:lnTo>
                  <a:lnTo>
                    <a:pt x="2215377" y="2430582"/>
                  </a:lnTo>
                  <a:cubicBezTo>
                    <a:pt x="1952970" y="2446284"/>
                    <a:pt x="1666847" y="2414792"/>
                    <a:pt x="1377972" y="2329625"/>
                  </a:cubicBezTo>
                  <a:cubicBezTo>
                    <a:pt x="453568" y="2057089"/>
                    <a:pt x="-148978" y="1338123"/>
                    <a:pt x="32149" y="723767"/>
                  </a:cubicBezTo>
                  <a:cubicBezTo>
                    <a:pt x="145352" y="339794"/>
                    <a:pt x="537885" y="87562"/>
                    <a:pt x="1042050" y="18921"/>
                  </a:cubicBezTo>
                  <a:close/>
                </a:path>
              </a:pathLst>
            </a:cu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12" name="Freeform: Shape 11">
              <a:extLst>
                <a:ext uri="{FF2B5EF4-FFF2-40B4-BE49-F238E27FC236}">
                  <a16:creationId xmlns:a16="http://schemas.microsoft.com/office/drawing/2014/main" id="{F4105B32-5B4D-46D9-9A24-1145B2405F4A}"/>
                </a:ext>
              </a:extLst>
            </p:cNvPr>
            <p:cNvSpPr/>
            <p:nvPr/>
          </p:nvSpPr>
          <p:spPr>
            <a:xfrm rot="490814">
              <a:off x="711567" y="6148693"/>
              <a:ext cx="2567559" cy="2319454"/>
            </a:xfrm>
            <a:custGeom>
              <a:avLst/>
              <a:gdLst>
                <a:gd name="connsiteX0" fmla="*/ 470872 w 2567559"/>
                <a:gd name="connsiteY0" fmla="*/ 23561 h 2319454"/>
                <a:gd name="connsiteX1" fmla="*/ 822551 w 2567559"/>
                <a:gd name="connsiteY1" fmla="*/ 0 h 2319454"/>
                <a:gd name="connsiteX2" fmla="*/ 2567559 w 2567559"/>
                <a:gd name="connsiteY2" fmla="*/ 1159727 h 2319454"/>
                <a:gd name="connsiteX3" fmla="*/ 822551 w 2567559"/>
                <a:gd name="connsiteY3" fmla="*/ 2319454 h 2319454"/>
                <a:gd name="connsiteX4" fmla="*/ 143315 w 2567559"/>
                <a:gd name="connsiteY4" fmla="*/ 2228317 h 2319454"/>
                <a:gd name="connsiteX5" fmla="*/ 0 w 2567559"/>
                <a:gd name="connsiteY5" fmla="*/ 2182435 h 2319454"/>
                <a:gd name="connsiteX6" fmla="*/ 11487 w 2567559"/>
                <a:gd name="connsiteY6" fmla="*/ 2181316 h 2319454"/>
                <a:gd name="connsiteX7" fmla="*/ 1021389 w 2567559"/>
                <a:gd name="connsiteY7" fmla="*/ 1476471 h 2319454"/>
                <a:gd name="connsiteX8" fmla="*/ 301305 w 2567559"/>
                <a:gd name="connsiteY8" fmla="*/ 150110 h 2319454"/>
                <a:gd name="connsiteX9" fmla="*/ 182936 w 2567559"/>
                <a:gd name="connsiteY9" fmla="*/ 81500 h 2319454"/>
                <a:gd name="connsiteX10" fmla="*/ 303639 w 2567559"/>
                <a:gd name="connsiteY10" fmla="*/ 52139 h 2319454"/>
                <a:gd name="connsiteX11" fmla="*/ 470872 w 2567559"/>
                <a:gd name="connsiteY11" fmla="*/ 23561 h 231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7559" h="2319454">
                  <a:moveTo>
                    <a:pt x="470872" y="23561"/>
                  </a:moveTo>
                  <a:cubicBezTo>
                    <a:pt x="584467" y="8113"/>
                    <a:pt x="702084" y="0"/>
                    <a:pt x="822551" y="0"/>
                  </a:cubicBezTo>
                  <a:cubicBezTo>
                    <a:pt x="1786292" y="0"/>
                    <a:pt x="2567559" y="519227"/>
                    <a:pt x="2567559" y="1159727"/>
                  </a:cubicBezTo>
                  <a:cubicBezTo>
                    <a:pt x="2567559" y="1800227"/>
                    <a:pt x="1786292" y="2319454"/>
                    <a:pt x="822551" y="2319454"/>
                  </a:cubicBezTo>
                  <a:cubicBezTo>
                    <a:pt x="581615" y="2319454"/>
                    <a:pt x="352085" y="2287002"/>
                    <a:pt x="143315" y="2228317"/>
                  </a:cubicBezTo>
                  <a:lnTo>
                    <a:pt x="0" y="2182435"/>
                  </a:lnTo>
                  <a:lnTo>
                    <a:pt x="11487" y="2181316"/>
                  </a:lnTo>
                  <a:cubicBezTo>
                    <a:pt x="515652" y="2112676"/>
                    <a:pt x="908185" y="1860444"/>
                    <a:pt x="1021389" y="1476471"/>
                  </a:cubicBezTo>
                  <a:cubicBezTo>
                    <a:pt x="1157234" y="1015703"/>
                    <a:pt x="852263" y="496093"/>
                    <a:pt x="301305" y="150110"/>
                  </a:cubicBezTo>
                  <a:lnTo>
                    <a:pt x="182936" y="81500"/>
                  </a:lnTo>
                  <a:lnTo>
                    <a:pt x="303639" y="52139"/>
                  </a:lnTo>
                  <a:cubicBezTo>
                    <a:pt x="358281" y="40844"/>
                    <a:pt x="414073" y="31286"/>
                    <a:pt x="470872" y="23561"/>
                  </a:cubicBezTo>
                  <a:close/>
                </a:path>
              </a:pathLst>
            </a:cu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grpSp>
      <p:sp>
        <p:nvSpPr>
          <p:cNvPr id="16" name="TextBox 15">
            <a:extLst>
              <a:ext uri="{FF2B5EF4-FFF2-40B4-BE49-F238E27FC236}">
                <a16:creationId xmlns:a16="http://schemas.microsoft.com/office/drawing/2014/main" id="{0CD04167-CEA4-446F-B407-4576ED3308F1}"/>
              </a:ext>
            </a:extLst>
          </p:cNvPr>
          <p:cNvSpPr txBox="1"/>
          <p:nvPr/>
        </p:nvSpPr>
        <p:spPr>
          <a:xfrm>
            <a:off x="2205318" y="179530"/>
            <a:ext cx="8498541" cy="769441"/>
          </a:xfrm>
          <a:prstGeom prst="rect">
            <a:avLst/>
          </a:prstGeom>
          <a:noFill/>
        </p:spPr>
        <p:txBody>
          <a:bodyPr wrap="square" rtlCol="0">
            <a:spAutoFit/>
          </a:bodyPr>
          <a:lstStyle/>
          <a:p>
            <a:r>
              <a:rPr lang="vi-VN" sz="4400" dirty="0">
                <a:solidFill>
                  <a:schemeClr val="bg1"/>
                </a:solidFill>
              </a:rPr>
              <a:t>Phần 1: Kiến Thức Căn Bản</a:t>
            </a:r>
          </a:p>
        </p:txBody>
      </p:sp>
      <p:sp>
        <p:nvSpPr>
          <p:cNvPr id="2" name="TextBox 1">
            <a:extLst>
              <a:ext uri="{FF2B5EF4-FFF2-40B4-BE49-F238E27FC236}">
                <a16:creationId xmlns:a16="http://schemas.microsoft.com/office/drawing/2014/main" id="{86EDBCE6-C9F9-90FF-717F-DB5DA1F17D9F}"/>
              </a:ext>
            </a:extLst>
          </p:cNvPr>
          <p:cNvSpPr txBox="1"/>
          <p:nvPr/>
        </p:nvSpPr>
        <p:spPr>
          <a:xfrm>
            <a:off x="340659" y="1595161"/>
            <a:ext cx="10883153" cy="3416320"/>
          </a:xfrm>
          <a:prstGeom prst="rect">
            <a:avLst/>
          </a:prstGeom>
          <a:noFill/>
        </p:spPr>
        <p:txBody>
          <a:bodyPr wrap="square" rtlCol="0">
            <a:spAutoFit/>
          </a:bodyPr>
          <a:lstStyle/>
          <a:p>
            <a:r>
              <a:rPr lang="vi-VN" b="1" dirty="0">
                <a:solidFill>
                  <a:schemeClr val="bg1"/>
                </a:solidFill>
              </a:rPr>
              <a:t>Lợi Ích và Tính Năng Đặc Biệt</a:t>
            </a:r>
          </a:p>
          <a:p>
            <a:endParaRPr lang="vi-VN" dirty="0">
              <a:solidFill>
                <a:schemeClr val="bg1"/>
              </a:solidFill>
            </a:endParaRPr>
          </a:p>
          <a:p>
            <a:pPr>
              <a:buFont typeface="Arial" panose="020B0604020202020204" pitchFamily="34" charset="0"/>
              <a:buChar char="•"/>
            </a:pPr>
            <a:r>
              <a:rPr lang="vi-VN" b="1" dirty="0">
                <a:solidFill>
                  <a:schemeClr val="bg1"/>
                </a:solidFill>
              </a:rPr>
              <a:t>Tích Hợp:</a:t>
            </a:r>
          </a:p>
          <a:p>
            <a:pPr>
              <a:buFont typeface="Arial" panose="020B0604020202020204" pitchFamily="34" charset="0"/>
              <a:buChar char="•"/>
            </a:pP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Tích hợp tất cả các quy trình kinh doanh vào một nền tảng duy nhất.</a:t>
            </a:r>
          </a:p>
          <a:p>
            <a:pPr>
              <a:buFont typeface="Arial" panose="020B0604020202020204" pitchFamily="34" charset="0"/>
              <a:buChar char="•"/>
            </a:pPr>
            <a:r>
              <a:rPr lang="vi-VN" b="1" dirty="0">
                <a:solidFill>
                  <a:schemeClr val="bg1"/>
                </a:solidFill>
              </a:rPr>
              <a:t>Tùy Biến:</a:t>
            </a:r>
          </a:p>
          <a:p>
            <a:pPr>
              <a:buFont typeface="Arial" panose="020B0604020202020204" pitchFamily="34" charset="0"/>
              <a:buChar char="•"/>
            </a:pP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Dễ dàng tùy chỉnh và mở rộng để phù hợp với nhu cầu cụ thể của doanh nghiệp.</a:t>
            </a:r>
          </a:p>
          <a:p>
            <a:pPr>
              <a:buFont typeface="Arial" panose="020B0604020202020204" pitchFamily="34" charset="0"/>
              <a:buChar char="•"/>
            </a:pPr>
            <a:r>
              <a:rPr lang="vi-VN" b="1" dirty="0">
                <a:solidFill>
                  <a:schemeClr val="bg1"/>
                </a:solidFill>
              </a:rPr>
              <a:t>Dễ Sử Dụng:</a:t>
            </a:r>
          </a:p>
          <a:p>
            <a:pPr>
              <a:buFont typeface="Arial" panose="020B0604020202020204" pitchFamily="34" charset="0"/>
              <a:buChar char="•"/>
            </a:pPr>
            <a:endParaRPr lang="vi-VN" dirty="0">
              <a:solidFill>
                <a:schemeClr val="bg1"/>
              </a:solidFill>
            </a:endParaRPr>
          </a:p>
          <a:p>
            <a:pPr marL="742950" lvl="1" indent="-285750">
              <a:buFont typeface="Arial" panose="020B0604020202020204" pitchFamily="34" charset="0"/>
              <a:buChar char="•"/>
            </a:pPr>
            <a:r>
              <a:rPr lang="vi-VN" dirty="0">
                <a:solidFill>
                  <a:schemeClr val="bg1"/>
                </a:solidFill>
              </a:rPr>
              <a:t>Giao diện người dùng thân thiện, dễ học và sử dụng.</a:t>
            </a:r>
          </a:p>
          <a:p>
            <a:endParaRPr lang="vi-VN" dirty="0">
              <a:solidFill>
                <a:schemeClr val="bg1"/>
              </a:solidFill>
            </a:endParaRPr>
          </a:p>
        </p:txBody>
      </p:sp>
    </p:spTree>
    <p:extLst>
      <p:ext uri="{BB962C8B-B14F-4D97-AF65-F5344CB8AC3E}">
        <p14:creationId xmlns:p14="http://schemas.microsoft.com/office/powerpoint/2010/main" val="40241083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utoRev="1" fill="hold" nodeType="withEffect">
                                  <p:stCondLst>
                                    <p:cond delay="0"/>
                                  </p:stCondLst>
                                  <p:childTnLst>
                                    <p:animMotion origin="layout" path="M -4.16667E-7 -3.7037E-6 L -0.0013 0.03287 " pathEditMode="relative" rAng="0" ptsTypes="AA">
                                      <p:cBhvr>
                                        <p:cTn id="6" dur="2350" spd="-100000" fill="hold"/>
                                        <p:tgtEl>
                                          <p:spTgt spid="15"/>
                                        </p:tgtEl>
                                        <p:attrNameLst>
                                          <p:attrName>ppt_x</p:attrName>
                                          <p:attrName>ppt_y</p:attrName>
                                        </p:attrNameLst>
                                      </p:cBhvr>
                                      <p:rCtr x="-65"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DA7E2F-7B64-44CA-804B-3E55F32D1FA1}"/>
              </a:ext>
            </a:extLst>
          </p:cNvPr>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Isosceles Triangle 4">
            <a:extLst>
              <a:ext uri="{FF2B5EF4-FFF2-40B4-BE49-F238E27FC236}">
                <a16:creationId xmlns:a16="http://schemas.microsoft.com/office/drawing/2014/main" id="{480EB5F4-7753-40F4-8103-B5E14686C46E}"/>
              </a:ext>
            </a:extLst>
          </p:cNvPr>
          <p:cNvSpPr/>
          <p:nvPr/>
        </p:nvSpPr>
        <p:spPr>
          <a:xfrm rot="5400000">
            <a:off x="11151" y="-11149"/>
            <a:ext cx="1126276" cy="1148575"/>
          </a:xfrm>
          <a:prstGeom prst="triangle">
            <a:avLst>
              <a:gd name="adj" fmla="val 0"/>
            </a:avLst>
          </a:prstGeom>
          <a:solidFill>
            <a:srgbClr val="FF00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Isosceles Triangle 5">
            <a:extLst>
              <a:ext uri="{FF2B5EF4-FFF2-40B4-BE49-F238E27FC236}">
                <a16:creationId xmlns:a16="http://schemas.microsoft.com/office/drawing/2014/main" id="{33BE814F-AC3E-4A81-92A7-0EA76EBE9B9F}"/>
              </a:ext>
            </a:extLst>
          </p:cNvPr>
          <p:cNvSpPr/>
          <p:nvPr/>
        </p:nvSpPr>
        <p:spPr>
          <a:xfrm rot="16200000">
            <a:off x="11054575" y="5720574"/>
            <a:ext cx="1126276" cy="1148575"/>
          </a:xfrm>
          <a:prstGeom prst="triangle">
            <a:avLst>
              <a:gd name="adj" fmla="val 0"/>
            </a:avLst>
          </a:prstGeom>
          <a:solidFill>
            <a:srgbClr val="39F3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descr="Logo&#10;&#10;Description automatically generated">
            <a:extLst>
              <a:ext uri="{FF2B5EF4-FFF2-40B4-BE49-F238E27FC236}">
                <a16:creationId xmlns:a16="http://schemas.microsoft.com/office/drawing/2014/main" id="{6349947B-5665-4AB1-8AFE-18C84E0F868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80146" y="2525695"/>
            <a:ext cx="1529103" cy="1600224"/>
          </a:xfrm>
          <a:prstGeom prst="rect">
            <a:avLst/>
          </a:prstGeom>
        </p:spPr>
      </p:pic>
      <p:sp>
        <p:nvSpPr>
          <p:cNvPr id="8" name="TextBox 7">
            <a:extLst>
              <a:ext uri="{FF2B5EF4-FFF2-40B4-BE49-F238E27FC236}">
                <a16:creationId xmlns:a16="http://schemas.microsoft.com/office/drawing/2014/main" id="{074B4625-2436-49B4-9B0E-0D23C5A9F2F3}"/>
              </a:ext>
            </a:extLst>
          </p:cNvPr>
          <p:cNvSpPr txBox="1"/>
          <p:nvPr/>
        </p:nvSpPr>
        <p:spPr>
          <a:xfrm>
            <a:off x="6491904" y="1305341"/>
            <a:ext cx="4320989" cy="4247317"/>
          </a:xfrm>
          <a:prstGeom prst="rect">
            <a:avLst/>
          </a:prstGeom>
          <a:noFill/>
        </p:spPr>
        <p:txBody>
          <a:bodyPr wrap="square" rtlCol="0">
            <a:spAutoFit/>
          </a:bodyPr>
          <a:lstStyle/>
          <a:p>
            <a:pPr algn="ctr"/>
            <a:r>
              <a:rPr lang="vi-VN" sz="5400" dirty="0">
                <a:solidFill>
                  <a:schemeClr val="bg1"/>
                </a:solidFill>
              </a:rPr>
              <a:t>Phần 2: Architecture Overview (Kiến Trúc Tổng Quan)</a:t>
            </a:r>
            <a:endParaRPr lang="vi-VN" sz="5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819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3.75E-6 -3.7037E-6 L -0.16029 0.00139 " pathEditMode="relative" rAng="0" ptsTypes="AA">
                                      <p:cBhvr>
                                        <p:cTn id="6" dur="1000" fill="hold"/>
                                        <p:tgtEl>
                                          <p:spTgt spid="7"/>
                                        </p:tgtEl>
                                        <p:attrNameLst>
                                          <p:attrName>ppt_x</p:attrName>
                                          <p:attrName>ppt_y</p:attrName>
                                        </p:attrNameLst>
                                      </p:cBhvr>
                                      <p:rCtr x="-8021" y="69"/>
                                    </p:animMotion>
                                  </p:childTnLst>
                                </p:cTn>
                              </p:par>
                              <p:par>
                                <p:cTn id="7" presetID="10" presetClass="entr" presetSubtype="0" fill="hold" grpId="0" nodeType="withEffect">
                                  <p:stCondLst>
                                    <p:cond delay="7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TotalTime>
  <Words>1294</Words>
  <Application>Microsoft Office PowerPoint</Application>
  <PresentationFormat>Widescreen</PresentationFormat>
  <Paragraphs>177</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Arial Black</vt:lpstr>
      <vt:lpstr>Arial Unicode MS</vt:lpstr>
      <vt:lpstr>Calibri</vt:lpstr>
      <vt:lpstr>Calibri Light</vt:lpstr>
      <vt:lpstr>Segoe UI Black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Công</dc:creator>
  <cp:lastModifiedBy>huunamtotet</cp:lastModifiedBy>
  <cp:revision>36</cp:revision>
  <dcterms:created xsi:type="dcterms:W3CDTF">2021-08-13T01:18:24Z</dcterms:created>
  <dcterms:modified xsi:type="dcterms:W3CDTF">2024-06-07T02:07:24Z</dcterms:modified>
</cp:coreProperties>
</file>